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0"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6858000" type="screen4x3"/>
  <p:notesSz cx="6858000" cy="9144000"/>
  <p:embeddedFontLst>
    <p:embeddedFont>
      <p:font typeface="Belleza" panose="020B0604020202020204" charset="0"/>
      <p:regular r:id="rId17"/>
    </p:embeddedFont>
    <p:embeddedFont>
      <p:font typeface="Calibri" panose="020F0502020204030204" pitchFamily="34" charset="0"/>
      <p:regular r:id="rId18"/>
      <p:bold r:id="rId19"/>
      <p:italic r:id="rId20"/>
      <p:boldItalic r:id="rId21"/>
    </p:embeddedFont>
    <p:embeddedFont>
      <p:font typeface="Montserrat"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78714C0-DACF-49A8-92A1-6F98689D7B52}">
  <a:tblStyle styleId="{478714C0-DACF-49A8-92A1-6F98689D7B5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670883C-BAF4-4CCD-9893-56AAD1880717}"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773"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
        <p:cNvGrpSpPr/>
        <p:nvPr/>
      </p:nvGrpSpPr>
      <p:grpSpPr>
        <a:xfrm>
          <a:off x="0" y="0"/>
          <a:ext cx="0" cy="0"/>
          <a:chOff x="0" y="0"/>
          <a:chExt cx="0" cy="0"/>
        </a:xfrm>
      </p:grpSpPr>
      <p:sp>
        <p:nvSpPr>
          <p:cNvPr id="22" name="Google Shape;22;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 name="Google Shape;23;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23df29c437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g223df29c437_0_2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23df29c437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g223df29c437_0_3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 name="Google Shape;31;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 name="Google Shape;42;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 name="Google Shape;53;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23df29c437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 name="Google Shape;63;g223df29c437_0_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3df29c437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g223df29c437_0_3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rotWithShape="1">
          <a:blip r:embed="rId2">
            <a:alphaModFix/>
          </a:blip>
          <a:tile tx="0" ty="0" sx="100000" sy="100000" flip="none" algn="tl"/>
        </a:blipFill>
        <a:effectLst/>
      </p:bgPr>
    </p:bg>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344343" y="2163238"/>
            <a:ext cx="8455314" cy="1470049"/>
          </a:xfrm>
          <a:prstGeom prst="rect">
            <a:avLst/>
          </a:prstGeom>
          <a:noFill/>
          <a:ln>
            <a:noFill/>
          </a:ln>
        </p:spPr>
        <p:txBody>
          <a:bodyPr spcFirstLastPara="1" wrap="square" lIns="50800" tIns="50800" rIns="50800" bIns="508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2463480" y="3884679"/>
            <a:ext cx="6400354" cy="1752451"/>
          </a:xfrm>
          <a:prstGeom prst="rect">
            <a:avLst/>
          </a:prstGeom>
          <a:noFill/>
          <a:ln>
            <a:noFill/>
          </a:ln>
        </p:spPr>
        <p:txBody>
          <a:bodyPr spcFirstLastPara="1" wrap="square" lIns="50800" tIns="50800" rIns="50800" bIns="50800" anchor="t" anchorCtr="0">
            <a:noAutofit/>
          </a:bodyPr>
          <a:lstStyle>
            <a:lvl1pPr lvl="0" algn="ctr">
              <a:spcBef>
                <a:spcPts val="0"/>
              </a:spcBef>
              <a:spcAft>
                <a:spcPts val="0"/>
              </a:spcAft>
              <a:buClr>
                <a:srgbClr val="363929"/>
              </a:buClr>
              <a:buSzPts val="2953"/>
              <a:buFont typeface="Belleza"/>
              <a:buNone/>
              <a:defRPr/>
            </a:lvl1pPr>
            <a:lvl2pPr lvl="1" algn="ctr">
              <a:spcBef>
                <a:spcPts val="0"/>
              </a:spcBef>
              <a:spcAft>
                <a:spcPts val="0"/>
              </a:spcAft>
              <a:buClr>
                <a:srgbClr val="363929"/>
              </a:buClr>
              <a:buSzPts val="2953"/>
              <a:buFont typeface="Belleza"/>
              <a:buNone/>
              <a:defRPr/>
            </a:lvl2pPr>
            <a:lvl3pPr lvl="2" algn="ctr">
              <a:spcBef>
                <a:spcPts val="0"/>
              </a:spcBef>
              <a:spcAft>
                <a:spcPts val="0"/>
              </a:spcAft>
              <a:buClr>
                <a:srgbClr val="363929"/>
              </a:buClr>
              <a:buSzPts val="2953"/>
              <a:buFont typeface="Belleza"/>
              <a:buNone/>
              <a:defRPr/>
            </a:lvl3pPr>
            <a:lvl4pPr lvl="3" algn="ctr">
              <a:spcBef>
                <a:spcPts val="0"/>
              </a:spcBef>
              <a:spcAft>
                <a:spcPts val="0"/>
              </a:spcAft>
              <a:buClr>
                <a:srgbClr val="363929"/>
              </a:buClr>
              <a:buSzPts val="2953"/>
              <a:buFont typeface="Belleza"/>
              <a:buNone/>
              <a:defRPr/>
            </a:lvl4pPr>
            <a:lvl5pPr lvl="4" algn="ctr">
              <a:spcBef>
                <a:spcPts val="0"/>
              </a:spcBef>
              <a:spcAft>
                <a:spcPts val="0"/>
              </a:spcAft>
              <a:buClr>
                <a:srgbClr val="363929"/>
              </a:buClr>
              <a:buSzPts val="2953"/>
              <a:buFont typeface="Belleza"/>
              <a:buNone/>
              <a:defRPr/>
            </a:lvl5pPr>
            <a:lvl6pPr lvl="5" algn="ctr">
              <a:spcBef>
                <a:spcPts val="0"/>
              </a:spcBef>
              <a:spcAft>
                <a:spcPts val="0"/>
              </a:spcAft>
              <a:buClr>
                <a:srgbClr val="363929"/>
              </a:buClr>
              <a:buSzPts val="2953"/>
              <a:buFont typeface="Belleza"/>
              <a:buNone/>
              <a:defRPr/>
            </a:lvl6pPr>
            <a:lvl7pPr lvl="6" algn="ctr">
              <a:spcBef>
                <a:spcPts val="0"/>
              </a:spcBef>
              <a:spcAft>
                <a:spcPts val="0"/>
              </a:spcAft>
              <a:buClr>
                <a:srgbClr val="363929"/>
              </a:buClr>
              <a:buSzPts val="2953"/>
              <a:buFont typeface="Belleza"/>
              <a:buNone/>
              <a:defRPr/>
            </a:lvl7pPr>
            <a:lvl8pPr lvl="7" algn="ctr">
              <a:spcBef>
                <a:spcPts val="0"/>
              </a:spcBef>
              <a:spcAft>
                <a:spcPts val="0"/>
              </a:spcAft>
              <a:buClr>
                <a:srgbClr val="363929"/>
              </a:buClr>
              <a:buSzPts val="2953"/>
              <a:buFont typeface="Belleza"/>
              <a:buNone/>
              <a:defRPr/>
            </a:lvl8pPr>
            <a:lvl9pPr lvl="8" algn="ctr">
              <a:spcBef>
                <a:spcPts val="0"/>
              </a:spcBef>
              <a:spcAft>
                <a:spcPts val="0"/>
              </a:spcAft>
              <a:buClr>
                <a:srgbClr val="363929"/>
              </a:buClr>
              <a:buSzPts val="2953"/>
              <a:buFont typeface="Belleza"/>
              <a:buNone/>
              <a:defRPr/>
            </a:lvl9pPr>
          </a:lstStyle>
          <a:p>
            <a:endParaRPr/>
          </a:p>
        </p:txBody>
      </p:sp>
      <p:sp>
        <p:nvSpPr>
          <p:cNvPr id="14" name="Google Shape;14;p2"/>
          <p:cNvSpPr txBox="1">
            <a:spLocks noGrp="1"/>
          </p:cNvSpPr>
          <p:nvPr>
            <p:ph type="sldNum" idx="12"/>
          </p:nvPr>
        </p:nvSpPr>
        <p:spPr>
          <a:xfrm>
            <a:off x="8544596" y="6447235"/>
            <a:ext cx="319236" cy="324818"/>
          </a:xfrm>
          <a:prstGeom prst="rect">
            <a:avLst/>
          </a:prstGeom>
          <a:noFill/>
          <a:ln>
            <a:noFill/>
          </a:ln>
        </p:spPr>
        <p:txBody>
          <a:bodyPr spcFirstLastPara="1" wrap="square" lIns="50800" tIns="50800" rIns="50800" bIns="50800" anchor="ctr" anchorCtr="0">
            <a:noAutofit/>
          </a:bodyPr>
          <a:lstStyle>
            <a:lvl1pPr marL="0" lvl="0" indent="0" algn="ctr">
              <a:spcBef>
                <a:spcPts val="0"/>
              </a:spcBef>
              <a:buNone/>
              <a:defRPr sz="632" b="0" i="0" u="none" strike="noStrike" cap="none">
                <a:solidFill>
                  <a:schemeClr val="lt1"/>
                </a:solidFill>
                <a:latin typeface="Belleza"/>
                <a:ea typeface="Belleza"/>
                <a:cs typeface="Belleza"/>
                <a:sym typeface="Belleza"/>
              </a:defRPr>
            </a:lvl1pPr>
            <a:lvl2pPr marL="0" lvl="1" indent="0" algn="ctr">
              <a:spcBef>
                <a:spcPts val="0"/>
              </a:spcBef>
              <a:buNone/>
              <a:defRPr sz="632" b="0" i="0" u="none" strike="noStrike" cap="none">
                <a:solidFill>
                  <a:schemeClr val="lt1"/>
                </a:solidFill>
                <a:latin typeface="Belleza"/>
                <a:ea typeface="Belleza"/>
                <a:cs typeface="Belleza"/>
                <a:sym typeface="Belleza"/>
              </a:defRPr>
            </a:lvl2pPr>
            <a:lvl3pPr marL="0" lvl="2" indent="0" algn="ctr">
              <a:spcBef>
                <a:spcPts val="0"/>
              </a:spcBef>
              <a:buNone/>
              <a:defRPr sz="632" b="0" i="0" u="none" strike="noStrike" cap="none">
                <a:solidFill>
                  <a:schemeClr val="lt1"/>
                </a:solidFill>
                <a:latin typeface="Belleza"/>
                <a:ea typeface="Belleza"/>
                <a:cs typeface="Belleza"/>
                <a:sym typeface="Belleza"/>
              </a:defRPr>
            </a:lvl3pPr>
            <a:lvl4pPr marL="0" lvl="3" indent="0" algn="ctr">
              <a:spcBef>
                <a:spcPts val="0"/>
              </a:spcBef>
              <a:buNone/>
              <a:defRPr sz="632" b="0" i="0" u="none" strike="noStrike" cap="none">
                <a:solidFill>
                  <a:schemeClr val="lt1"/>
                </a:solidFill>
                <a:latin typeface="Belleza"/>
                <a:ea typeface="Belleza"/>
                <a:cs typeface="Belleza"/>
                <a:sym typeface="Belleza"/>
              </a:defRPr>
            </a:lvl4pPr>
            <a:lvl5pPr marL="0" lvl="4" indent="0" algn="ctr">
              <a:spcBef>
                <a:spcPts val="0"/>
              </a:spcBef>
              <a:buNone/>
              <a:defRPr sz="632" b="0" i="0" u="none" strike="noStrike" cap="none">
                <a:solidFill>
                  <a:schemeClr val="lt1"/>
                </a:solidFill>
                <a:latin typeface="Belleza"/>
                <a:ea typeface="Belleza"/>
                <a:cs typeface="Belleza"/>
                <a:sym typeface="Belleza"/>
              </a:defRPr>
            </a:lvl5pPr>
            <a:lvl6pPr marL="0" lvl="5" indent="0" algn="ctr">
              <a:spcBef>
                <a:spcPts val="0"/>
              </a:spcBef>
              <a:buNone/>
              <a:defRPr sz="632" b="0" i="0" u="none" strike="noStrike" cap="none">
                <a:solidFill>
                  <a:schemeClr val="lt1"/>
                </a:solidFill>
                <a:latin typeface="Belleza"/>
                <a:ea typeface="Belleza"/>
                <a:cs typeface="Belleza"/>
                <a:sym typeface="Belleza"/>
              </a:defRPr>
            </a:lvl6pPr>
            <a:lvl7pPr marL="0" lvl="6" indent="0" algn="ctr">
              <a:spcBef>
                <a:spcPts val="0"/>
              </a:spcBef>
              <a:buNone/>
              <a:defRPr sz="632" b="0" i="0" u="none" strike="noStrike" cap="none">
                <a:solidFill>
                  <a:schemeClr val="lt1"/>
                </a:solidFill>
                <a:latin typeface="Belleza"/>
                <a:ea typeface="Belleza"/>
                <a:cs typeface="Belleza"/>
                <a:sym typeface="Belleza"/>
              </a:defRPr>
            </a:lvl7pPr>
            <a:lvl8pPr marL="0" lvl="7" indent="0" algn="ctr">
              <a:spcBef>
                <a:spcPts val="0"/>
              </a:spcBef>
              <a:buNone/>
              <a:defRPr sz="632" b="0" i="0" u="none" strike="noStrike" cap="none">
                <a:solidFill>
                  <a:schemeClr val="lt1"/>
                </a:solidFill>
                <a:latin typeface="Belleza"/>
                <a:ea typeface="Belleza"/>
                <a:cs typeface="Belleza"/>
                <a:sym typeface="Belleza"/>
              </a:defRPr>
            </a:lvl8pPr>
            <a:lvl9pPr marL="0" lvl="8" indent="0" algn="ctr">
              <a:spcBef>
                <a:spcPts val="0"/>
              </a:spcBef>
              <a:buNone/>
              <a:defRPr sz="632" b="0" i="0" u="none" strike="noStrike" cap="none">
                <a:solidFill>
                  <a:schemeClr val="lt1"/>
                </a:solidFill>
                <a:latin typeface="Belleza"/>
                <a:ea typeface="Belleza"/>
                <a:cs typeface="Belleza"/>
                <a:sym typeface="Belleza"/>
              </a:defRPr>
            </a:lvl9pPr>
          </a:lstStyle>
          <a:p>
            <a:fld id="{00000000-1234-1234-1234-123412341234}" type="slidenum">
              <a:rPr lang="en-US" smtClean="0"/>
              <a:pPr/>
              <a:t>‹#›</a:t>
            </a:fld>
            <a:endParaRPr lang="en-US"/>
          </a:p>
        </p:txBody>
      </p:sp>
    </p:spTree>
  </p:cSld>
  <p:clrMapOvr>
    <a:masterClrMapping/>
  </p:clrMapOvr>
  <p:extLst mod="1">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blipFill rotWithShape="1">
          <a:blip r:embed="rId2">
            <a:alphaModFix/>
          </a:blip>
          <a:tile tx="0" ty="0" sx="100000" sy="100000" flip="none" algn="tl"/>
        </a:blip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767953" y="53578"/>
            <a:ext cx="7850312" cy="857250"/>
          </a:xfrm>
          <a:prstGeom prst="rect">
            <a:avLst/>
          </a:prstGeom>
          <a:noFill/>
          <a:ln>
            <a:noFill/>
          </a:ln>
        </p:spPr>
        <p:txBody>
          <a:bodyPr spcFirstLastPara="1" wrap="square" lIns="50800" tIns="50800" rIns="50800" bIns="508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3"/>
          <p:cNvSpPr txBox="1">
            <a:spLocks noGrp="1"/>
          </p:cNvSpPr>
          <p:nvPr>
            <p:ph type="body" idx="1"/>
          </p:nvPr>
        </p:nvSpPr>
        <p:spPr>
          <a:xfrm>
            <a:off x="1250157" y="1125141"/>
            <a:ext cx="7702972" cy="5329908"/>
          </a:xfrm>
          <a:prstGeom prst="rect">
            <a:avLst/>
          </a:prstGeom>
          <a:noFill/>
          <a:ln>
            <a:noFill/>
          </a:ln>
        </p:spPr>
        <p:txBody>
          <a:bodyPr spcFirstLastPara="1" wrap="square" lIns="50800" tIns="50800" rIns="50800" bIns="50800" anchor="t" anchorCtr="0">
            <a:noAutofit/>
          </a:bodyPr>
          <a:lstStyle>
            <a:lvl1pPr marL="342900" lvl="0" indent="-312086" algn="l">
              <a:spcBef>
                <a:spcPts val="0"/>
              </a:spcBef>
              <a:spcAft>
                <a:spcPts val="0"/>
              </a:spcAft>
              <a:buClr>
                <a:srgbClr val="660066"/>
              </a:buClr>
              <a:buSzPts val="2953"/>
              <a:buFont typeface="Arial"/>
              <a:buChar char="•"/>
              <a:defRPr>
                <a:solidFill>
                  <a:srgbClr val="660066"/>
                </a:solidFill>
              </a:defRPr>
            </a:lvl1pPr>
            <a:lvl2pPr marL="685800" lvl="1" indent="-312086" algn="l">
              <a:spcBef>
                <a:spcPts val="633"/>
              </a:spcBef>
              <a:spcAft>
                <a:spcPts val="0"/>
              </a:spcAft>
              <a:buClr>
                <a:srgbClr val="660066"/>
              </a:buClr>
              <a:buSzPts val="2953"/>
              <a:buFont typeface="Arial"/>
              <a:buChar char="•"/>
              <a:defRPr>
                <a:solidFill>
                  <a:srgbClr val="660066"/>
                </a:solidFill>
              </a:defRPr>
            </a:lvl2pPr>
            <a:lvl3pPr marL="1028700" lvl="2" indent="-312086" algn="l">
              <a:spcBef>
                <a:spcPts val="633"/>
              </a:spcBef>
              <a:spcAft>
                <a:spcPts val="0"/>
              </a:spcAft>
              <a:buClr>
                <a:srgbClr val="660066"/>
              </a:buClr>
              <a:buSzPts val="2953"/>
              <a:buFont typeface="Arial"/>
              <a:buChar char="•"/>
              <a:defRPr>
                <a:solidFill>
                  <a:srgbClr val="660066"/>
                </a:solidFill>
              </a:defRPr>
            </a:lvl3pPr>
            <a:lvl4pPr marL="1371600" lvl="3" indent="-312086" algn="l">
              <a:spcBef>
                <a:spcPts val="633"/>
              </a:spcBef>
              <a:spcAft>
                <a:spcPts val="0"/>
              </a:spcAft>
              <a:buClr>
                <a:srgbClr val="660066"/>
              </a:buClr>
              <a:buSzPts val="2953"/>
              <a:buFont typeface="Arial"/>
              <a:buChar char="•"/>
              <a:defRPr>
                <a:solidFill>
                  <a:srgbClr val="660066"/>
                </a:solidFill>
              </a:defRPr>
            </a:lvl4pPr>
            <a:lvl5pPr marL="1714500" lvl="4" indent="-257175" algn="ctr">
              <a:spcBef>
                <a:spcPts val="633"/>
              </a:spcBef>
              <a:spcAft>
                <a:spcPts val="0"/>
              </a:spcAft>
              <a:buClr>
                <a:srgbClr val="363929"/>
              </a:buClr>
              <a:buSzPts val="1800"/>
              <a:buChar char="»"/>
              <a:defRPr/>
            </a:lvl5pPr>
            <a:lvl6pPr marL="2057400" lvl="5" indent="-171450" algn="ctr">
              <a:spcBef>
                <a:spcPts val="0"/>
              </a:spcBef>
              <a:spcAft>
                <a:spcPts val="0"/>
              </a:spcAft>
              <a:buSzPts val="1400"/>
              <a:buNone/>
              <a:defRPr/>
            </a:lvl6pPr>
            <a:lvl7pPr marL="2400300" lvl="6" indent="-171450" algn="ctr">
              <a:spcBef>
                <a:spcPts val="0"/>
              </a:spcBef>
              <a:spcAft>
                <a:spcPts val="0"/>
              </a:spcAft>
              <a:buSzPts val="1400"/>
              <a:buNone/>
              <a:defRPr/>
            </a:lvl7pPr>
            <a:lvl8pPr marL="2743200" lvl="7" indent="-171450" algn="ctr">
              <a:spcBef>
                <a:spcPts val="0"/>
              </a:spcBef>
              <a:spcAft>
                <a:spcPts val="0"/>
              </a:spcAft>
              <a:buSzPts val="1400"/>
              <a:buNone/>
              <a:defRPr/>
            </a:lvl8pPr>
            <a:lvl9pPr marL="3086100" lvl="8" indent="-171450" algn="ctr">
              <a:spcBef>
                <a:spcPts val="0"/>
              </a:spcBef>
              <a:spcAft>
                <a:spcPts val="0"/>
              </a:spcAft>
              <a:buSzPts val="1400"/>
              <a:buNone/>
              <a:defRPr/>
            </a:lvl9pPr>
          </a:lstStyle>
          <a:p>
            <a:endParaRPr/>
          </a:p>
        </p:txBody>
      </p:sp>
      <p:sp>
        <p:nvSpPr>
          <p:cNvPr id="18" name="Google Shape;18;p3"/>
          <p:cNvSpPr txBox="1">
            <a:spLocks noGrp="1"/>
          </p:cNvSpPr>
          <p:nvPr>
            <p:ph type="dt" idx="10"/>
          </p:nvPr>
        </p:nvSpPr>
        <p:spPr>
          <a:xfrm>
            <a:off x="264702" y="6482957"/>
            <a:ext cx="1553766" cy="3650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245383" y="6447238"/>
            <a:ext cx="2895452" cy="36500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b="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8544596" y="6447235"/>
            <a:ext cx="319236" cy="324818"/>
          </a:xfrm>
          <a:prstGeom prst="rect">
            <a:avLst/>
          </a:prstGeom>
          <a:noFill/>
          <a:ln>
            <a:noFill/>
          </a:ln>
        </p:spPr>
        <p:txBody>
          <a:bodyPr spcFirstLastPara="1" wrap="square" lIns="50800" tIns="50800" rIns="50800" bIns="50800" anchor="ctr" anchorCtr="0">
            <a:noAutofit/>
          </a:bodyPr>
          <a:lstStyle>
            <a:lvl1pPr marL="0" lvl="0" indent="0" algn="ctr">
              <a:spcBef>
                <a:spcPts val="0"/>
              </a:spcBef>
              <a:buNone/>
              <a:defRPr sz="632" b="0" i="0" u="none" strike="noStrike" cap="none">
                <a:solidFill>
                  <a:schemeClr val="lt1"/>
                </a:solidFill>
                <a:latin typeface="Belleza"/>
                <a:ea typeface="Belleza"/>
                <a:cs typeface="Belleza"/>
                <a:sym typeface="Belleza"/>
              </a:defRPr>
            </a:lvl1pPr>
            <a:lvl2pPr marL="0" lvl="1" indent="0" algn="ctr">
              <a:spcBef>
                <a:spcPts val="0"/>
              </a:spcBef>
              <a:buNone/>
              <a:defRPr sz="632" b="0" i="0" u="none" strike="noStrike" cap="none">
                <a:solidFill>
                  <a:schemeClr val="lt1"/>
                </a:solidFill>
                <a:latin typeface="Belleza"/>
                <a:ea typeface="Belleza"/>
                <a:cs typeface="Belleza"/>
                <a:sym typeface="Belleza"/>
              </a:defRPr>
            </a:lvl2pPr>
            <a:lvl3pPr marL="0" lvl="2" indent="0" algn="ctr">
              <a:spcBef>
                <a:spcPts val="0"/>
              </a:spcBef>
              <a:buNone/>
              <a:defRPr sz="632" b="0" i="0" u="none" strike="noStrike" cap="none">
                <a:solidFill>
                  <a:schemeClr val="lt1"/>
                </a:solidFill>
                <a:latin typeface="Belleza"/>
                <a:ea typeface="Belleza"/>
                <a:cs typeface="Belleza"/>
                <a:sym typeface="Belleza"/>
              </a:defRPr>
            </a:lvl3pPr>
            <a:lvl4pPr marL="0" lvl="3" indent="0" algn="ctr">
              <a:spcBef>
                <a:spcPts val="0"/>
              </a:spcBef>
              <a:buNone/>
              <a:defRPr sz="632" b="0" i="0" u="none" strike="noStrike" cap="none">
                <a:solidFill>
                  <a:schemeClr val="lt1"/>
                </a:solidFill>
                <a:latin typeface="Belleza"/>
                <a:ea typeface="Belleza"/>
                <a:cs typeface="Belleza"/>
                <a:sym typeface="Belleza"/>
              </a:defRPr>
            </a:lvl4pPr>
            <a:lvl5pPr marL="0" lvl="4" indent="0" algn="ctr">
              <a:spcBef>
                <a:spcPts val="0"/>
              </a:spcBef>
              <a:buNone/>
              <a:defRPr sz="632" b="0" i="0" u="none" strike="noStrike" cap="none">
                <a:solidFill>
                  <a:schemeClr val="lt1"/>
                </a:solidFill>
                <a:latin typeface="Belleza"/>
                <a:ea typeface="Belleza"/>
                <a:cs typeface="Belleza"/>
                <a:sym typeface="Belleza"/>
              </a:defRPr>
            </a:lvl5pPr>
            <a:lvl6pPr marL="0" lvl="5" indent="0" algn="ctr">
              <a:spcBef>
                <a:spcPts val="0"/>
              </a:spcBef>
              <a:buNone/>
              <a:defRPr sz="632" b="0" i="0" u="none" strike="noStrike" cap="none">
                <a:solidFill>
                  <a:schemeClr val="lt1"/>
                </a:solidFill>
                <a:latin typeface="Belleza"/>
                <a:ea typeface="Belleza"/>
                <a:cs typeface="Belleza"/>
                <a:sym typeface="Belleza"/>
              </a:defRPr>
            </a:lvl6pPr>
            <a:lvl7pPr marL="0" lvl="6" indent="0" algn="ctr">
              <a:spcBef>
                <a:spcPts val="0"/>
              </a:spcBef>
              <a:buNone/>
              <a:defRPr sz="632" b="0" i="0" u="none" strike="noStrike" cap="none">
                <a:solidFill>
                  <a:schemeClr val="lt1"/>
                </a:solidFill>
                <a:latin typeface="Belleza"/>
                <a:ea typeface="Belleza"/>
                <a:cs typeface="Belleza"/>
                <a:sym typeface="Belleza"/>
              </a:defRPr>
            </a:lvl7pPr>
            <a:lvl8pPr marL="0" lvl="7" indent="0" algn="ctr">
              <a:spcBef>
                <a:spcPts val="0"/>
              </a:spcBef>
              <a:buNone/>
              <a:defRPr sz="632" b="0" i="0" u="none" strike="noStrike" cap="none">
                <a:solidFill>
                  <a:schemeClr val="lt1"/>
                </a:solidFill>
                <a:latin typeface="Belleza"/>
                <a:ea typeface="Belleza"/>
                <a:cs typeface="Belleza"/>
                <a:sym typeface="Belleza"/>
              </a:defRPr>
            </a:lvl8pPr>
            <a:lvl9pPr marL="0" lvl="8" indent="0" algn="ctr">
              <a:spcBef>
                <a:spcPts val="0"/>
              </a:spcBef>
              <a:buNone/>
              <a:defRPr sz="632" b="0" i="0" u="none" strike="noStrike" cap="none">
                <a:solidFill>
                  <a:schemeClr val="lt1"/>
                </a:solidFill>
                <a:latin typeface="Belleza"/>
                <a:ea typeface="Belleza"/>
                <a:cs typeface="Belleza"/>
                <a:sym typeface="Belleza"/>
              </a:defRPr>
            </a:lvl9pPr>
          </a:lstStyle>
          <a:p>
            <a:endParaRPr lang="en-US"/>
          </a:p>
          <a:p>
            <a:fld id="{00000000-1234-1234-1234-123412341234}" type="slidenum">
              <a:rPr lang="en-US" smtClean="0"/>
              <a:pPr/>
              <a:t>‹#›</a:t>
            </a:fld>
            <a:endParaRPr/>
          </a:p>
        </p:txBody>
      </p:sp>
    </p:spTree>
  </p:cSld>
  <p:clrMapOvr>
    <a:masterClrMapping/>
  </p:clrMapOvr>
  <p:extLst mod="1">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4">
            <a:alphaModFix/>
          </a:blip>
          <a:tile tx="0" ty="0" sx="100000" sy="100000" flip="none" algn="tl"/>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50156" y="53578"/>
            <a:ext cx="7743156" cy="1014636"/>
          </a:xfrm>
          <a:prstGeom prst="rect">
            <a:avLst/>
          </a:prstGeom>
          <a:noFill/>
          <a:ln>
            <a:noFill/>
          </a:ln>
        </p:spPr>
        <p:txBody>
          <a:bodyPr spcFirstLastPara="1" wrap="square" lIns="50800" tIns="50800" rIns="50800" bIns="50800" anchor="b" anchorCtr="0">
            <a:noAutofit/>
          </a:bodyPr>
          <a:lstStyle>
            <a:lvl1pPr marR="0" lvl="0" algn="l" rtl="0">
              <a:spcBef>
                <a:spcPts val="0"/>
              </a:spcBef>
              <a:spcAft>
                <a:spcPts val="0"/>
              </a:spcAft>
              <a:buSzPts val="1400"/>
              <a:buNone/>
              <a:defRPr sz="4219" b="1" i="0" u="none" strike="noStrike" cap="none">
                <a:solidFill>
                  <a:srgbClr val="A56244"/>
                </a:solidFill>
                <a:latin typeface="Belleza"/>
                <a:ea typeface="Belleza"/>
                <a:cs typeface="Belleza"/>
                <a:sym typeface="Belleza"/>
              </a:defRPr>
            </a:lvl1pPr>
            <a:lvl2pPr marR="0" lvl="1" algn="l" rtl="0">
              <a:spcBef>
                <a:spcPts val="0"/>
              </a:spcBef>
              <a:spcAft>
                <a:spcPts val="0"/>
              </a:spcAft>
              <a:buSzPts val="1400"/>
              <a:buNone/>
              <a:defRPr sz="4219" b="1" i="0" u="none" strike="noStrike" cap="none">
                <a:solidFill>
                  <a:srgbClr val="A56244"/>
                </a:solidFill>
                <a:latin typeface="Belleza"/>
                <a:ea typeface="Belleza"/>
                <a:cs typeface="Belleza"/>
                <a:sym typeface="Belleza"/>
              </a:defRPr>
            </a:lvl2pPr>
            <a:lvl3pPr marR="0" lvl="2" algn="l" rtl="0">
              <a:spcBef>
                <a:spcPts val="0"/>
              </a:spcBef>
              <a:spcAft>
                <a:spcPts val="0"/>
              </a:spcAft>
              <a:buSzPts val="1400"/>
              <a:buNone/>
              <a:defRPr sz="4219" b="1" i="0" u="none" strike="noStrike" cap="none">
                <a:solidFill>
                  <a:srgbClr val="A56244"/>
                </a:solidFill>
                <a:latin typeface="Belleza"/>
                <a:ea typeface="Belleza"/>
                <a:cs typeface="Belleza"/>
                <a:sym typeface="Belleza"/>
              </a:defRPr>
            </a:lvl3pPr>
            <a:lvl4pPr marR="0" lvl="3" algn="l" rtl="0">
              <a:spcBef>
                <a:spcPts val="0"/>
              </a:spcBef>
              <a:spcAft>
                <a:spcPts val="0"/>
              </a:spcAft>
              <a:buSzPts val="1400"/>
              <a:buNone/>
              <a:defRPr sz="4219" b="1" i="0" u="none" strike="noStrike" cap="none">
                <a:solidFill>
                  <a:srgbClr val="A56244"/>
                </a:solidFill>
                <a:latin typeface="Belleza"/>
                <a:ea typeface="Belleza"/>
                <a:cs typeface="Belleza"/>
                <a:sym typeface="Belleza"/>
              </a:defRPr>
            </a:lvl4pPr>
            <a:lvl5pPr marR="0" lvl="4" algn="l" rtl="0">
              <a:spcBef>
                <a:spcPts val="0"/>
              </a:spcBef>
              <a:spcAft>
                <a:spcPts val="0"/>
              </a:spcAft>
              <a:buSzPts val="1400"/>
              <a:buNone/>
              <a:defRPr sz="4219" b="1" i="0" u="none" strike="noStrike" cap="none">
                <a:solidFill>
                  <a:srgbClr val="A56244"/>
                </a:solidFill>
                <a:latin typeface="Belleza"/>
                <a:ea typeface="Belleza"/>
                <a:cs typeface="Belleza"/>
                <a:sym typeface="Belleza"/>
              </a:defRPr>
            </a:lvl5pPr>
            <a:lvl6pPr marR="0" lvl="5" algn="l" rtl="0">
              <a:spcBef>
                <a:spcPts val="0"/>
              </a:spcBef>
              <a:spcAft>
                <a:spcPts val="0"/>
              </a:spcAft>
              <a:buSzPts val="1400"/>
              <a:buNone/>
              <a:defRPr sz="4219" b="1" i="0" u="none" strike="noStrike" cap="none">
                <a:solidFill>
                  <a:srgbClr val="A56244"/>
                </a:solidFill>
                <a:latin typeface="Belleza"/>
                <a:ea typeface="Belleza"/>
                <a:cs typeface="Belleza"/>
                <a:sym typeface="Belleza"/>
              </a:defRPr>
            </a:lvl6pPr>
            <a:lvl7pPr marR="0" lvl="6" algn="l" rtl="0">
              <a:spcBef>
                <a:spcPts val="0"/>
              </a:spcBef>
              <a:spcAft>
                <a:spcPts val="0"/>
              </a:spcAft>
              <a:buSzPts val="1400"/>
              <a:buNone/>
              <a:defRPr sz="4219" b="1" i="0" u="none" strike="noStrike" cap="none">
                <a:solidFill>
                  <a:srgbClr val="A56244"/>
                </a:solidFill>
                <a:latin typeface="Belleza"/>
                <a:ea typeface="Belleza"/>
                <a:cs typeface="Belleza"/>
                <a:sym typeface="Belleza"/>
              </a:defRPr>
            </a:lvl7pPr>
            <a:lvl8pPr marR="0" lvl="7" algn="l" rtl="0">
              <a:spcBef>
                <a:spcPts val="0"/>
              </a:spcBef>
              <a:spcAft>
                <a:spcPts val="0"/>
              </a:spcAft>
              <a:buSzPts val="1400"/>
              <a:buNone/>
              <a:defRPr sz="4219" b="1" i="0" u="none" strike="noStrike" cap="none">
                <a:solidFill>
                  <a:srgbClr val="A56244"/>
                </a:solidFill>
                <a:latin typeface="Belleza"/>
                <a:ea typeface="Belleza"/>
                <a:cs typeface="Belleza"/>
                <a:sym typeface="Belleza"/>
              </a:defRPr>
            </a:lvl8pPr>
            <a:lvl9pPr marR="0" lvl="8" algn="l" rtl="0">
              <a:spcBef>
                <a:spcPts val="0"/>
              </a:spcBef>
              <a:spcAft>
                <a:spcPts val="0"/>
              </a:spcAft>
              <a:buSzPts val="1400"/>
              <a:buNone/>
              <a:defRPr sz="4219" b="1" i="0" u="none" strike="noStrike" cap="none">
                <a:solidFill>
                  <a:srgbClr val="A56244"/>
                </a:solidFill>
                <a:latin typeface="Belleza"/>
                <a:ea typeface="Belleza"/>
                <a:cs typeface="Belleza"/>
                <a:sym typeface="Belleza"/>
              </a:defRPr>
            </a:lvl9pPr>
          </a:lstStyle>
          <a:p>
            <a:endParaRPr/>
          </a:p>
        </p:txBody>
      </p:sp>
      <p:sp>
        <p:nvSpPr>
          <p:cNvPr id="7" name="Google Shape;7;p1"/>
          <p:cNvSpPr txBox="1">
            <a:spLocks noGrp="1"/>
          </p:cNvSpPr>
          <p:nvPr>
            <p:ph type="body" idx="1"/>
          </p:nvPr>
        </p:nvSpPr>
        <p:spPr>
          <a:xfrm>
            <a:off x="1250157" y="1125141"/>
            <a:ext cx="7702972" cy="5329908"/>
          </a:xfrm>
          <a:prstGeom prst="rect">
            <a:avLst/>
          </a:prstGeom>
          <a:noFill/>
          <a:ln>
            <a:noFill/>
          </a:ln>
        </p:spPr>
        <p:txBody>
          <a:bodyPr spcFirstLastPara="1" wrap="square" lIns="50800" tIns="50800" rIns="50800" bIns="50800" anchor="t" anchorCtr="0">
            <a:noAutofit/>
          </a:bodyPr>
          <a:lstStyle>
            <a:lvl1pPr marL="457200" marR="0" lvl="0" indent="-416115" algn="ctr" rtl="0">
              <a:spcBef>
                <a:spcPts val="0"/>
              </a:spcBef>
              <a:spcAft>
                <a:spcPts val="0"/>
              </a:spcAft>
              <a:buClr>
                <a:srgbClr val="363929"/>
              </a:buClr>
              <a:buSzPts val="2953"/>
              <a:buFont typeface="Belleza"/>
              <a:buChar char="•"/>
              <a:defRPr sz="2953" b="0" i="0" u="none" strike="noStrike" cap="none">
                <a:solidFill>
                  <a:srgbClr val="363929"/>
                </a:solidFill>
                <a:latin typeface="Belleza"/>
                <a:ea typeface="Belleza"/>
                <a:cs typeface="Belleza"/>
                <a:sym typeface="Belleza"/>
              </a:defRPr>
            </a:lvl1pPr>
            <a:lvl2pPr marL="914400" marR="0" lvl="1" indent="-416115" algn="ctr" rtl="0">
              <a:spcBef>
                <a:spcPts val="0"/>
              </a:spcBef>
              <a:spcAft>
                <a:spcPts val="0"/>
              </a:spcAft>
              <a:buClr>
                <a:srgbClr val="363929"/>
              </a:buClr>
              <a:buSzPts val="2953"/>
              <a:buFont typeface="Belleza"/>
              <a:buChar char="–"/>
              <a:defRPr sz="2953" b="0" i="0" u="none" strike="noStrike" cap="none">
                <a:solidFill>
                  <a:srgbClr val="363929"/>
                </a:solidFill>
                <a:latin typeface="Belleza"/>
                <a:ea typeface="Belleza"/>
                <a:cs typeface="Belleza"/>
                <a:sym typeface="Belleza"/>
              </a:defRPr>
            </a:lvl2pPr>
            <a:lvl3pPr marL="1371600" marR="0" lvl="2" indent="-416115" algn="ctr" rtl="0">
              <a:spcBef>
                <a:spcPts val="0"/>
              </a:spcBef>
              <a:spcAft>
                <a:spcPts val="0"/>
              </a:spcAft>
              <a:buClr>
                <a:srgbClr val="363929"/>
              </a:buClr>
              <a:buSzPts val="2953"/>
              <a:buFont typeface="Belleza"/>
              <a:buChar char="•"/>
              <a:defRPr sz="2953" b="0" i="0" u="none" strike="noStrike" cap="none">
                <a:solidFill>
                  <a:srgbClr val="363929"/>
                </a:solidFill>
                <a:latin typeface="Belleza"/>
                <a:ea typeface="Belleza"/>
                <a:cs typeface="Belleza"/>
                <a:sym typeface="Belleza"/>
              </a:defRPr>
            </a:lvl3pPr>
            <a:lvl4pPr marL="1828800" marR="0" lvl="3" indent="-416115" algn="ctr" rtl="0">
              <a:spcBef>
                <a:spcPts val="0"/>
              </a:spcBef>
              <a:spcAft>
                <a:spcPts val="0"/>
              </a:spcAft>
              <a:buClr>
                <a:srgbClr val="363929"/>
              </a:buClr>
              <a:buSzPts val="2953"/>
              <a:buFont typeface="Belleza"/>
              <a:buChar char="–"/>
              <a:defRPr sz="2953" b="0" i="0" u="none" strike="noStrike" cap="none">
                <a:solidFill>
                  <a:srgbClr val="363929"/>
                </a:solidFill>
                <a:latin typeface="Belleza"/>
                <a:ea typeface="Belleza"/>
                <a:cs typeface="Belleza"/>
                <a:sym typeface="Belleza"/>
              </a:defRPr>
            </a:lvl4pPr>
            <a:lvl5pPr marL="2286000" marR="0" lvl="4" indent="-416115" algn="ctr" rtl="0">
              <a:spcBef>
                <a:spcPts val="0"/>
              </a:spcBef>
              <a:spcAft>
                <a:spcPts val="0"/>
              </a:spcAft>
              <a:buClr>
                <a:srgbClr val="363929"/>
              </a:buClr>
              <a:buSzPts val="2953"/>
              <a:buFont typeface="Belleza"/>
              <a:buChar char="»"/>
              <a:defRPr sz="2953" b="0" i="0" u="none" strike="noStrike" cap="none">
                <a:solidFill>
                  <a:srgbClr val="363929"/>
                </a:solidFill>
                <a:latin typeface="Belleza"/>
                <a:ea typeface="Belleza"/>
                <a:cs typeface="Belleza"/>
                <a:sym typeface="Belleza"/>
              </a:defRPr>
            </a:lvl5pPr>
            <a:lvl6pPr marL="2743200" marR="0" lvl="5" indent="-228600" algn="ctr" rtl="0">
              <a:spcBef>
                <a:spcPts val="0"/>
              </a:spcBef>
              <a:spcAft>
                <a:spcPts val="0"/>
              </a:spcAft>
              <a:buSzPts val="1400"/>
              <a:buNone/>
              <a:defRPr sz="2953" b="0" i="0" u="none" strike="noStrike" cap="none">
                <a:solidFill>
                  <a:srgbClr val="363929"/>
                </a:solidFill>
                <a:latin typeface="Belleza"/>
                <a:ea typeface="Belleza"/>
                <a:cs typeface="Belleza"/>
                <a:sym typeface="Belleza"/>
              </a:defRPr>
            </a:lvl6pPr>
            <a:lvl7pPr marL="3200400" marR="0" lvl="6" indent="-228600" algn="ctr" rtl="0">
              <a:spcBef>
                <a:spcPts val="0"/>
              </a:spcBef>
              <a:spcAft>
                <a:spcPts val="0"/>
              </a:spcAft>
              <a:buSzPts val="1400"/>
              <a:buNone/>
              <a:defRPr sz="2953" b="0" i="0" u="none" strike="noStrike" cap="none">
                <a:solidFill>
                  <a:srgbClr val="363929"/>
                </a:solidFill>
                <a:latin typeface="Belleza"/>
                <a:ea typeface="Belleza"/>
                <a:cs typeface="Belleza"/>
                <a:sym typeface="Belleza"/>
              </a:defRPr>
            </a:lvl7pPr>
            <a:lvl8pPr marL="3657600" marR="0" lvl="7" indent="-228600" algn="ctr" rtl="0">
              <a:spcBef>
                <a:spcPts val="0"/>
              </a:spcBef>
              <a:spcAft>
                <a:spcPts val="0"/>
              </a:spcAft>
              <a:buSzPts val="1400"/>
              <a:buNone/>
              <a:defRPr sz="2953" b="0" i="0" u="none" strike="noStrike" cap="none">
                <a:solidFill>
                  <a:srgbClr val="363929"/>
                </a:solidFill>
                <a:latin typeface="Belleza"/>
                <a:ea typeface="Belleza"/>
                <a:cs typeface="Belleza"/>
                <a:sym typeface="Belleza"/>
              </a:defRPr>
            </a:lvl8pPr>
            <a:lvl9pPr marL="4114800" marR="0" lvl="8" indent="-228600" algn="ctr" rtl="0">
              <a:spcBef>
                <a:spcPts val="0"/>
              </a:spcBef>
              <a:spcAft>
                <a:spcPts val="0"/>
              </a:spcAft>
              <a:buSzPts val="1400"/>
              <a:buNone/>
              <a:defRPr sz="2953" b="0" i="0" u="none" strike="noStrike" cap="none">
                <a:solidFill>
                  <a:srgbClr val="363929"/>
                </a:solidFill>
                <a:latin typeface="Belleza"/>
                <a:ea typeface="Belleza"/>
                <a:cs typeface="Belleza"/>
                <a:sym typeface="Belleza"/>
              </a:defRPr>
            </a:lvl9pPr>
          </a:lstStyle>
          <a:p>
            <a:endParaRPr/>
          </a:p>
        </p:txBody>
      </p:sp>
      <p:sp>
        <p:nvSpPr>
          <p:cNvPr id="8" name="Google Shape;8;p1"/>
          <p:cNvSpPr txBox="1">
            <a:spLocks noGrp="1"/>
          </p:cNvSpPr>
          <p:nvPr>
            <p:ph type="sldNum" idx="12"/>
          </p:nvPr>
        </p:nvSpPr>
        <p:spPr>
          <a:xfrm>
            <a:off x="8544596" y="6447235"/>
            <a:ext cx="319236" cy="324818"/>
          </a:xfrm>
          <a:prstGeom prst="rect">
            <a:avLst/>
          </a:prstGeom>
          <a:noFill/>
          <a:ln>
            <a:noFill/>
          </a:ln>
        </p:spPr>
        <p:txBody>
          <a:bodyPr spcFirstLastPara="1" wrap="square" lIns="50800" tIns="50800" rIns="50800" bIns="50800" anchor="ctr" anchorCtr="0">
            <a:noAutofit/>
          </a:bodyPr>
          <a:lstStyle>
            <a:lvl1pPr marL="0" marR="0" lvl="0" indent="0" algn="ctr" rtl="0">
              <a:spcBef>
                <a:spcPts val="0"/>
              </a:spcBef>
              <a:buNone/>
              <a:defRPr sz="632" b="0" i="0" u="none" strike="noStrike" cap="none">
                <a:solidFill>
                  <a:schemeClr val="lt1"/>
                </a:solidFill>
                <a:latin typeface="Belleza"/>
                <a:ea typeface="Belleza"/>
                <a:cs typeface="Belleza"/>
                <a:sym typeface="Belleza"/>
              </a:defRPr>
            </a:lvl1pPr>
            <a:lvl2pPr marL="0" marR="0" lvl="1" indent="0" algn="ctr" rtl="0">
              <a:spcBef>
                <a:spcPts val="0"/>
              </a:spcBef>
              <a:buNone/>
              <a:defRPr sz="632" b="0" i="0" u="none" strike="noStrike" cap="none">
                <a:solidFill>
                  <a:schemeClr val="lt1"/>
                </a:solidFill>
                <a:latin typeface="Belleza"/>
                <a:ea typeface="Belleza"/>
                <a:cs typeface="Belleza"/>
                <a:sym typeface="Belleza"/>
              </a:defRPr>
            </a:lvl2pPr>
            <a:lvl3pPr marL="0" marR="0" lvl="2" indent="0" algn="ctr" rtl="0">
              <a:spcBef>
                <a:spcPts val="0"/>
              </a:spcBef>
              <a:buNone/>
              <a:defRPr sz="632" b="0" i="0" u="none" strike="noStrike" cap="none">
                <a:solidFill>
                  <a:schemeClr val="lt1"/>
                </a:solidFill>
                <a:latin typeface="Belleza"/>
                <a:ea typeface="Belleza"/>
                <a:cs typeface="Belleza"/>
                <a:sym typeface="Belleza"/>
              </a:defRPr>
            </a:lvl3pPr>
            <a:lvl4pPr marL="0" marR="0" lvl="3" indent="0" algn="ctr" rtl="0">
              <a:spcBef>
                <a:spcPts val="0"/>
              </a:spcBef>
              <a:buNone/>
              <a:defRPr sz="632" b="0" i="0" u="none" strike="noStrike" cap="none">
                <a:solidFill>
                  <a:schemeClr val="lt1"/>
                </a:solidFill>
                <a:latin typeface="Belleza"/>
                <a:ea typeface="Belleza"/>
                <a:cs typeface="Belleza"/>
                <a:sym typeface="Belleza"/>
              </a:defRPr>
            </a:lvl4pPr>
            <a:lvl5pPr marL="0" marR="0" lvl="4" indent="0" algn="ctr" rtl="0">
              <a:spcBef>
                <a:spcPts val="0"/>
              </a:spcBef>
              <a:buNone/>
              <a:defRPr sz="632" b="0" i="0" u="none" strike="noStrike" cap="none">
                <a:solidFill>
                  <a:schemeClr val="lt1"/>
                </a:solidFill>
                <a:latin typeface="Belleza"/>
                <a:ea typeface="Belleza"/>
                <a:cs typeface="Belleza"/>
                <a:sym typeface="Belleza"/>
              </a:defRPr>
            </a:lvl5pPr>
            <a:lvl6pPr marL="0" marR="0" lvl="5" indent="0" algn="ctr" rtl="0">
              <a:spcBef>
                <a:spcPts val="0"/>
              </a:spcBef>
              <a:buNone/>
              <a:defRPr sz="632" b="0" i="0" u="none" strike="noStrike" cap="none">
                <a:solidFill>
                  <a:schemeClr val="lt1"/>
                </a:solidFill>
                <a:latin typeface="Belleza"/>
                <a:ea typeface="Belleza"/>
                <a:cs typeface="Belleza"/>
                <a:sym typeface="Belleza"/>
              </a:defRPr>
            </a:lvl6pPr>
            <a:lvl7pPr marL="0" marR="0" lvl="6" indent="0" algn="ctr" rtl="0">
              <a:spcBef>
                <a:spcPts val="0"/>
              </a:spcBef>
              <a:buNone/>
              <a:defRPr sz="632" b="0" i="0" u="none" strike="noStrike" cap="none">
                <a:solidFill>
                  <a:schemeClr val="lt1"/>
                </a:solidFill>
                <a:latin typeface="Belleza"/>
                <a:ea typeface="Belleza"/>
                <a:cs typeface="Belleza"/>
                <a:sym typeface="Belleza"/>
              </a:defRPr>
            </a:lvl7pPr>
            <a:lvl8pPr marL="0" marR="0" lvl="7" indent="0" algn="ctr" rtl="0">
              <a:spcBef>
                <a:spcPts val="0"/>
              </a:spcBef>
              <a:buNone/>
              <a:defRPr sz="632" b="0" i="0" u="none" strike="noStrike" cap="none">
                <a:solidFill>
                  <a:schemeClr val="lt1"/>
                </a:solidFill>
                <a:latin typeface="Belleza"/>
                <a:ea typeface="Belleza"/>
                <a:cs typeface="Belleza"/>
                <a:sym typeface="Belleza"/>
              </a:defRPr>
            </a:lvl8pPr>
            <a:lvl9pPr marL="0" marR="0" lvl="8" indent="0" algn="ctr" rtl="0">
              <a:spcBef>
                <a:spcPts val="0"/>
              </a:spcBef>
              <a:buNone/>
              <a:defRPr sz="632" b="0" i="0" u="none" strike="noStrike" cap="none">
                <a:solidFill>
                  <a:schemeClr val="lt1"/>
                </a:solidFill>
                <a:latin typeface="Belleza"/>
                <a:ea typeface="Belleza"/>
                <a:cs typeface="Belleza"/>
                <a:sym typeface="Belleza"/>
              </a:defRPr>
            </a:lvl9pPr>
          </a:lstStyle>
          <a:p>
            <a:fld id="{00000000-1234-1234-1234-123412341234}" type="slidenum">
              <a:rPr lang="en-US" smtClean="0"/>
              <a:pPr/>
              <a:t>‹#›</a:t>
            </a:fld>
            <a:endParaRPr lang="en-US"/>
          </a:p>
        </p:txBody>
      </p:sp>
      <p:sp>
        <p:nvSpPr>
          <p:cNvPr id="9" name="Google Shape;9;p1"/>
          <p:cNvSpPr txBox="1">
            <a:spLocks noGrp="1"/>
          </p:cNvSpPr>
          <p:nvPr>
            <p:ph type="ftr" idx="11"/>
          </p:nvPr>
        </p:nvSpPr>
        <p:spPr>
          <a:xfrm>
            <a:off x="3124276" y="6482957"/>
            <a:ext cx="2895452" cy="365001"/>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632" b="0" i="0" u="none" strike="noStrike" cap="none">
                <a:solidFill>
                  <a:schemeClr val="dk1"/>
                </a:solidFill>
                <a:latin typeface="Belleza"/>
                <a:ea typeface="Belleza"/>
                <a:cs typeface="Belleza"/>
                <a:sym typeface="Belleza"/>
              </a:defRPr>
            </a:lvl1pPr>
            <a:lvl2pPr marR="0" lvl="1" algn="l" rtl="0">
              <a:spcBef>
                <a:spcPts val="0"/>
              </a:spcBef>
              <a:spcAft>
                <a:spcPts val="0"/>
              </a:spcAft>
              <a:buSzPts val="1400"/>
              <a:buNone/>
              <a:defRPr sz="1350" b="0" i="0" u="none" strike="noStrike" cap="none">
                <a:solidFill>
                  <a:schemeClr val="lt1"/>
                </a:solidFill>
                <a:latin typeface="Belleza"/>
                <a:ea typeface="Belleza"/>
                <a:cs typeface="Belleza"/>
                <a:sym typeface="Belleza"/>
              </a:defRPr>
            </a:lvl2pPr>
            <a:lvl3pPr marR="0" lvl="2" algn="l" rtl="0">
              <a:spcBef>
                <a:spcPts val="0"/>
              </a:spcBef>
              <a:spcAft>
                <a:spcPts val="0"/>
              </a:spcAft>
              <a:buSzPts val="1400"/>
              <a:buNone/>
              <a:defRPr sz="1350" b="0" i="0" u="none" strike="noStrike" cap="none">
                <a:solidFill>
                  <a:schemeClr val="lt1"/>
                </a:solidFill>
                <a:latin typeface="Belleza"/>
                <a:ea typeface="Belleza"/>
                <a:cs typeface="Belleza"/>
                <a:sym typeface="Belleza"/>
              </a:defRPr>
            </a:lvl3pPr>
            <a:lvl4pPr marR="0" lvl="3" algn="l" rtl="0">
              <a:spcBef>
                <a:spcPts val="0"/>
              </a:spcBef>
              <a:spcAft>
                <a:spcPts val="0"/>
              </a:spcAft>
              <a:buSzPts val="1400"/>
              <a:buNone/>
              <a:defRPr sz="1350" b="0" i="0" u="none" strike="noStrike" cap="none">
                <a:solidFill>
                  <a:schemeClr val="lt1"/>
                </a:solidFill>
                <a:latin typeface="Belleza"/>
                <a:ea typeface="Belleza"/>
                <a:cs typeface="Belleza"/>
                <a:sym typeface="Belleza"/>
              </a:defRPr>
            </a:lvl4pPr>
            <a:lvl5pPr marR="0" lvl="4" algn="l" rtl="0">
              <a:spcBef>
                <a:spcPts val="0"/>
              </a:spcBef>
              <a:spcAft>
                <a:spcPts val="0"/>
              </a:spcAft>
              <a:buSzPts val="1400"/>
              <a:buNone/>
              <a:defRPr sz="1350" b="0" i="0" u="none" strike="noStrike" cap="none">
                <a:solidFill>
                  <a:schemeClr val="lt1"/>
                </a:solidFill>
                <a:latin typeface="Belleza"/>
                <a:ea typeface="Belleza"/>
                <a:cs typeface="Belleza"/>
                <a:sym typeface="Belleza"/>
              </a:defRPr>
            </a:lvl5pPr>
            <a:lvl6pPr marR="0" lvl="5" algn="l" rtl="0">
              <a:spcBef>
                <a:spcPts val="0"/>
              </a:spcBef>
              <a:spcAft>
                <a:spcPts val="0"/>
              </a:spcAft>
              <a:buSzPts val="1400"/>
              <a:buNone/>
              <a:defRPr sz="1350" b="0" i="0" u="none" strike="noStrike" cap="none">
                <a:solidFill>
                  <a:schemeClr val="lt1"/>
                </a:solidFill>
                <a:latin typeface="Belleza"/>
                <a:ea typeface="Belleza"/>
                <a:cs typeface="Belleza"/>
                <a:sym typeface="Belleza"/>
              </a:defRPr>
            </a:lvl6pPr>
            <a:lvl7pPr marR="0" lvl="6" algn="l" rtl="0">
              <a:spcBef>
                <a:spcPts val="0"/>
              </a:spcBef>
              <a:spcAft>
                <a:spcPts val="0"/>
              </a:spcAft>
              <a:buSzPts val="1400"/>
              <a:buNone/>
              <a:defRPr sz="1350" b="0" i="0" u="none" strike="noStrike" cap="none">
                <a:solidFill>
                  <a:schemeClr val="lt1"/>
                </a:solidFill>
                <a:latin typeface="Belleza"/>
                <a:ea typeface="Belleza"/>
                <a:cs typeface="Belleza"/>
                <a:sym typeface="Belleza"/>
              </a:defRPr>
            </a:lvl7pPr>
            <a:lvl8pPr marR="0" lvl="7" algn="l" rtl="0">
              <a:spcBef>
                <a:spcPts val="0"/>
              </a:spcBef>
              <a:spcAft>
                <a:spcPts val="0"/>
              </a:spcAft>
              <a:buSzPts val="1400"/>
              <a:buNone/>
              <a:defRPr sz="1350" b="0" i="0" u="none" strike="noStrike" cap="none">
                <a:solidFill>
                  <a:schemeClr val="lt1"/>
                </a:solidFill>
                <a:latin typeface="Belleza"/>
                <a:ea typeface="Belleza"/>
                <a:cs typeface="Belleza"/>
                <a:sym typeface="Belleza"/>
              </a:defRPr>
            </a:lvl8pPr>
            <a:lvl9pPr marR="0" lvl="8" algn="l" rtl="0">
              <a:spcBef>
                <a:spcPts val="0"/>
              </a:spcBef>
              <a:spcAft>
                <a:spcPts val="0"/>
              </a:spcAft>
              <a:buSzPts val="1400"/>
              <a:buNone/>
              <a:defRPr sz="1350" b="0" i="0" u="none" strike="noStrike" cap="none">
                <a:solidFill>
                  <a:schemeClr val="lt1"/>
                </a:solidFill>
                <a:latin typeface="Belleza"/>
                <a:ea typeface="Belleza"/>
                <a:cs typeface="Belleza"/>
                <a:sym typeface="Belleza"/>
              </a:defRPr>
            </a:lvl9pPr>
          </a:lstStyle>
          <a:p>
            <a:endParaRPr/>
          </a:p>
        </p:txBody>
      </p:sp>
      <p:sp>
        <p:nvSpPr>
          <p:cNvPr id="10" name="Google Shape;10;p1"/>
          <p:cNvSpPr txBox="1">
            <a:spLocks noGrp="1"/>
          </p:cNvSpPr>
          <p:nvPr>
            <p:ph type="dt" idx="10"/>
          </p:nvPr>
        </p:nvSpPr>
        <p:spPr>
          <a:xfrm>
            <a:off x="264702" y="6482957"/>
            <a:ext cx="1553766" cy="365001"/>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632" b="0" i="0" u="none" strike="noStrike" cap="none">
                <a:solidFill>
                  <a:srgbClr val="90908D"/>
                </a:solidFill>
                <a:latin typeface="Belleza"/>
                <a:ea typeface="Belleza"/>
                <a:cs typeface="Belleza"/>
                <a:sym typeface="Belleza"/>
              </a:defRPr>
            </a:lvl1pPr>
            <a:lvl2pPr marR="0" lvl="1" algn="l" rtl="0">
              <a:spcBef>
                <a:spcPts val="0"/>
              </a:spcBef>
              <a:spcAft>
                <a:spcPts val="0"/>
              </a:spcAft>
              <a:buSzPts val="1400"/>
              <a:buNone/>
              <a:defRPr sz="1350" b="0" i="0" u="none" strike="noStrike" cap="none">
                <a:solidFill>
                  <a:schemeClr val="lt1"/>
                </a:solidFill>
                <a:latin typeface="Belleza"/>
                <a:ea typeface="Belleza"/>
                <a:cs typeface="Belleza"/>
                <a:sym typeface="Belleza"/>
              </a:defRPr>
            </a:lvl2pPr>
            <a:lvl3pPr marR="0" lvl="2" algn="l" rtl="0">
              <a:spcBef>
                <a:spcPts val="0"/>
              </a:spcBef>
              <a:spcAft>
                <a:spcPts val="0"/>
              </a:spcAft>
              <a:buSzPts val="1400"/>
              <a:buNone/>
              <a:defRPr sz="1350" b="0" i="0" u="none" strike="noStrike" cap="none">
                <a:solidFill>
                  <a:schemeClr val="lt1"/>
                </a:solidFill>
                <a:latin typeface="Belleza"/>
                <a:ea typeface="Belleza"/>
                <a:cs typeface="Belleza"/>
                <a:sym typeface="Belleza"/>
              </a:defRPr>
            </a:lvl3pPr>
            <a:lvl4pPr marR="0" lvl="3" algn="l" rtl="0">
              <a:spcBef>
                <a:spcPts val="0"/>
              </a:spcBef>
              <a:spcAft>
                <a:spcPts val="0"/>
              </a:spcAft>
              <a:buSzPts val="1400"/>
              <a:buNone/>
              <a:defRPr sz="1350" b="0" i="0" u="none" strike="noStrike" cap="none">
                <a:solidFill>
                  <a:schemeClr val="lt1"/>
                </a:solidFill>
                <a:latin typeface="Belleza"/>
                <a:ea typeface="Belleza"/>
                <a:cs typeface="Belleza"/>
                <a:sym typeface="Belleza"/>
              </a:defRPr>
            </a:lvl4pPr>
            <a:lvl5pPr marR="0" lvl="4" algn="l" rtl="0">
              <a:spcBef>
                <a:spcPts val="0"/>
              </a:spcBef>
              <a:spcAft>
                <a:spcPts val="0"/>
              </a:spcAft>
              <a:buSzPts val="1400"/>
              <a:buNone/>
              <a:defRPr sz="1350" b="0" i="0" u="none" strike="noStrike" cap="none">
                <a:solidFill>
                  <a:schemeClr val="lt1"/>
                </a:solidFill>
                <a:latin typeface="Belleza"/>
                <a:ea typeface="Belleza"/>
                <a:cs typeface="Belleza"/>
                <a:sym typeface="Belleza"/>
              </a:defRPr>
            </a:lvl5pPr>
            <a:lvl6pPr marR="0" lvl="5" algn="l" rtl="0">
              <a:spcBef>
                <a:spcPts val="0"/>
              </a:spcBef>
              <a:spcAft>
                <a:spcPts val="0"/>
              </a:spcAft>
              <a:buSzPts val="1400"/>
              <a:buNone/>
              <a:defRPr sz="1350" b="0" i="0" u="none" strike="noStrike" cap="none">
                <a:solidFill>
                  <a:schemeClr val="lt1"/>
                </a:solidFill>
                <a:latin typeface="Belleza"/>
                <a:ea typeface="Belleza"/>
                <a:cs typeface="Belleza"/>
                <a:sym typeface="Belleza"/>
              </a:defRPr>
            </a:lvl6pPr>
            <a:lvl7pPr marR="0" lvl="6" algn="l" rtl="0">
              <a:spcBef>
                <a:spcPts val="0"/>
              </a:spcBef>
              <a:spcAft>
                <a:spcPts val="0"/>
              </a:spcAft>
              <a:buSzPts val="1400"/>
              <a:buNone/>
              <a:defRPr sz="1350" b="0" i="0" u="none" strike="noStrike" cap="none">
                <a:solidFill>
                  <a:schemeClr val="lt1"/>
                </a:solidFill>
                <a:latin typeface="Belleza"/>
                <a:ea typeface="Belleza"/>
                <a:cs typeface="Belleza"/>
                <a:sym typeface="Belleza"/>
              </a:defRPr>
            </a:lvl7pPr>
            <a:lvl8pPr marR="0" lvl="7" algn="l" rtl="0">
              <a:spcBef>
                <a:spcPts val="0"/>
              </a:spcBef>
              <a:spcAft>
                <a:spcPts val="0"/>
              </a:spcAft>
              <a:buSzPts val="1400"/>
              <a:buNone/>
              <a:defRPr sz="1350" b="0" i="0" u="none" strike="noStrike" cap="none">
                <a:solidFill>
                  <a:schemeClr val="lt1"/>
                </a:solidFill>
                <a:latin typeface="Belleza"/>
                <a:ea typeface="Belleza"/>
                <a:cs typeface="Belleza"/>
                <a:sym typeface="Belleza"/>
              </a:defRPr>
            </a:lvl8pPr>
            <a:lvl9pPr marR="0" lvl="8" algn="l" rtl="0">
              <a:spcBef>
                <a:spcPts val="0"/>
              </a:spcBef>
              <a:spcAft>
                <a:spcPts val="0"/>
              </a:spcAft>
              <a:buSzPts val="1400"/>
              <a:buNone/>
              <a:defRPr sz="1350" b="0" i="0" u="none" strike="noStrike" cap="none">
                <a:solidFill>
                  <a:schemeClr val="lt1"/>
                </a:solidFill>
                <a:latin typeface="Belleza"/>
                <a:ea typeface="Belleza"/>
                <a:cs typeface="Belleza"/>
                <a:sym typeface="Bellez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extLst mod="1">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5.jpg"/><Relationship Id="rId13" Type="http://schemas.openxmlformats.org/officeDocument/2006/relationships/image" Target="../media/image29.png"/><Relationship Id="rId3" Type="http://schemas.openxmlformats.org/officeDocument/2006/relationships/image" Target="../media/image7.png"/><Relationship Id="rId7" Type="http://schemas.openxmlformats.org/officeDocument/2006/relationships/image" Target="../media/image24.jpg"/><Relationship Id="rId12"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1.png"/><Relationship Id="rId5" Type="http://schemas.openxmlformats.org/officeDocument/2006/relationships/image" Target="../media/image23.png"/><Relationship Id="rId10" Type="http://schemas.openxmlformats.org/officeDocument/2006/relationships/image" Target="../media/image27.jpg"/><Relationship Id="rId4" Type="http://schemas.openxmlformats.org/officeDocument/2006/relationships/image" Target="../media/image22.png"/><Relationship Id="rId9" Type="http://schemas.openxmlformats.org/officeDocument/2006/relationships/image" Target="../media/image26.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
        <p:cNvGrpSpPr/>
        <p:nvPr/>
      </p:nvGrpSpPr>
      <p:grpSpPr>
        <a:xfrm>
          <a:off x="0" y="0"/>
          <a:ext cx="0" cy="0"/>
          <a:chOff x="0" y="0"/>
          <a:chExt cx="0" cy="0"/>
        </a:xfrm>
      </p:grpSpPr>
      <p:sp>
        <p:nvSpPr>
          <p:cNvPr id="25" name="Google Shape;25;p4"/>
          <p:cNvSpPr txBox="1">
            <a:spLocks noGrp="1"/>
          </p:cNvSpPr>
          <p:nvPr>
            <p:ph type="ctrTitle"/>
          </p:nvPr>
        </p:nvSpPr>
        <p:spPr>
          <a:xfrm>
            <a:off x="1802100" y="2207756"/>
            <a:ext cx="7076025" cy="713250"/>
          </a:xfrm>
          <a:prstGeom prst="rect">
            <a:avLst/>
          </a:prstGeom>
          <a:noFill/>
          <a:ln>
            <a:noFill/>
          </a:ln>
        </p:spPr>
        <p:txBody>
          <a:bodyPr spcFirstLastPara="1" wrap="square" lIns="38100" tIns="38100" rIns="38100" bIns="38100" anchor="b" anchorCtr="0">
            <a:noAutofit/>
          </a:bodyPr>
          <a:lstStyle/>
          <a:p>
            <a:r>
              <a:rPr lang="en-US" sz="2550">
                <a:latin typeface="Calibri"/>
                <a:ea typeface="Calibri"/>
                <a:cs typeface="Calibri"/>
                <a:sym typeface="Calibri"/>
              </a:rPr>
              <a:t>Classification Of Myocardial Infarction From Multi-lead ECG Signals Using Hybrid Deep Learning</a:t>
            </a:r>
            <a:endParaRPr sz="2550">
              <a:latin typeface="Calibri"/>
              <a:ea typeface="Calibri"/>
              <a:cs typeface="Calibri"/>
              <a:sym typeface="Calibri"/>
            </a:endParaRPr>
          </a:p>
        </p:txBody>
      </p:sp>
      <p:sp>
        <p:nvSpPr>
          <p:cNvPr id="26" name="Google Shape;26;p4"/>
          <p:cNvSpPr txBox="1"/>
          <p:nvPr/>
        </p:nvSpPr>
        <p:spPr>
          <a:xfrm>
            <a:off x="1802100" y="3011306"/>
            <a:ext cx="6507675" cy="1169325"/>
          </a:xfrm>
          <a:prstGeom prst="rect">
            <a:avLst/>
          </a:prstGeom>
          <a:noFill/>
          <a:ln>
            <a:noFill/>
          </a:ln>
        </p:spPr>
        <p:txBody>
          <a:bodyPr spcFirstLastPara="1" wrap="square" lIns="68569" tIns="34275" rIns="68569" bIns="34275" anchor="t" anchorCtr="0">
            <a:noAutofit/>
          </a:bodyPr>
          <a:lstStyle/>
          <a:p>
            <a:pPr marL="257175" indent="-257175"/>
            <a:r>
              <a:rPr lang="en-US" sz="1538" b="1">
                <a:solidFill>
                  <a:srgbClr val="9B2B2A"/>
                </a:solidFill>
                <a:latin typeface="Calibri"/>
                <a:ea typeface="Calibri"/>
                <a:cs typeface="Calibri"/>
                <a:sym typeface="Calibri"/>
              </a:rPr>
              <a:t>Group ID: </a:t>
            </a:r>
            <a:r>
              <a:rPr lang="en-US" sz="1538" b="1">
                <a:solidFill>
                  <a:srgbClr val="1E13B3"/>
                </a:solidFill>
                <a:latin typeface="Calibri"/>
                <a:ea typeface="Calibri"/>
                <a:cs typeface="Calibri"/>
                <a:sym typeface="Calibri"/>
              </a:rPr>
              <a:t>ESI 10</a:t>
            </a:r>
            <a:endParaRPr sz="1538" b="1">
              <a:solidFill>
                <a:srgbClr val="1E13B3"/>
              </a:solidFill>
              <a:latin typeface="Calibri"/>
              <a:ea typeface="Calibri"/>
              <a:cs typeface="Calibri"/>
              <a:sym typeface="Calibri"/>
            </a:endParaRPr>
          </a:p>
          <a:p>
            <a:pPr marL="257175" indent="-257175" algn="r"/>
            <a:r>
              <a:rPr lang="en-US" sz="1538" b="1">
                <a:solidFill>
                  <a:srgbClr val="9B2B2A"/>
                </a:solidFill>
                <a:latin typeface="Calibri"/>
                <a:ea typeface="Calibri"/>
                <a:cs typeface="Calibri"/>
                <a:sym typeface="Calibri"/>
              </a:rPr>
              <a:t>ANCHURI CHETAN CHANDRA   </a:t>
            </a:r>
            <a:r>
              <a:rPr lang="en-US" sz="1538" b="1">
                <a:solidFill>
                  <a:srgbClr val="1E13B3"/>
                </a:solidFill>
                <a:latin typeface="Calibri"/>
                <a:ea typeface="Calibri"/>
                <a:cs typeface="Calibri"/>
                <a:sym typeface="Calibri"/>
              </a:rPr>
              <a:t>CB.EN.U4ECE19104</a:t>
            </a:r>
            <a:endParaRPr sz="1538" b="1">
              <a:solidFill>
                <a:srgbClr val="1E13B3"/>
              </a:solidFill>
              <a:latin typeface="Calibri"/>
              <a:ea typeface="Calibri"/>
              <a:cs typeface="Calibri"/>
              <a:sym typeface="Calibri"/>
            </a:endParaRPr>
          </a:p>
          <a:p>
            <a:pPr marL="257175" indent="-257175" algn="r">
              <a:spcBef>
                <a:spcPts val="600"/>
              </a:spcBef>
            </a:pPr>
            <a:r>
              <a:rPr lang="en-US" sz="1538" b="1">
                <a:solidFill>
                  <a:srgbClr val="9B2B2A"/>
                </a:solidFill>
                <a:latin typeface="Calibri"/>
                <a:ea typeface="Calibri"/>
                <a:cs typeface="Calibri"/>
                <a:sym typeface="Calibri"/>
              </a:rPr>
              <a:t>G A ROHIT   </a:t>
            </a:r>
            <a:r>
              <a:rPr lang="en-US" sz="1538" b="1">
                <a:solidFill>
                  <a:srgbClr val="1E13B3"/>
                </a:solidFill>
                <a:latin typeface="Calibri"/>
                <a:ea typeface="Calibri"/>
                <a:cs typeface="Calibri"/>
                <a:sym typeface="Calibri"/>
              </a:rPr>
              <a:t>CB.EN.U4ECE19115</a:t>
            </a:r>
            <a:endParaRPr sz="1538" b="1">
              <a:solidFill>
                <a:srgbClr val="1E13B3"/>
              </a:solidFill>
              <a:latin typeface="Calibri"/>
              <a:ea typeface="Calibri"/>
              <a:cs typeface="Calibri"/>
              <a:sym typeface="Calibri"/>
            </a:endParaRPr>
          </a:p>
          <a:p>
            <a:pPr marL="257175" indent="-257175" algn="r">
              <a:spcBef>
                <a:spcPts val="600"/>
              </a:spcBef>
            </a:pPr>
            <a:r>
              <a:rPr lang="en-US" sz="1538" b="1">
                <a:solidFill>
                  <a:srgbClr val="9B2B2A"/>
                </a:solidFill>
                <a:latin typeface="Calibri"/>
                <a:ea typeface="Calibri"/>
                <a:cs typeface="Calibri"/>
                <a:sym typeface="Calibri"/>
              </a:rPr>
              <a:t>SHARMILA S   </a:t>
            </a:r>
            <a:r>
              <a:rPr lang="en-US" sz="1538" b="1">
                <a:solidFill>
                  <a:srgbClr val="1E13B3"/>
                </a:solidFill>
                <a:latin typeface="Calibri"/>
                <a:ea typeface="Calibri"/>
                <a:cs typeface="Calibri"/>
                <a:sym typeface="Calibri"/>
              </a:rPr>
              <a:t>CB.EN.U4ECE19148</a:t>
            </a:r>
            <a:endParaRPr sz="1538" b="1">
              <a:solidFill>
                <a:srgbClr val="1E13B3"/>
              </a:solidFill>
              <a:latin typeface="Calibri"/>
              <a:ea typeface="Calibri"/>
              <a:cs typeface="Calibri"/>
              <a:sym typeface="Calibri"/>
            </a:endParaRPr>
          </a:p>
          <a:p>
            <a:pPr marL="257175" indent="-257175" algn="r">
              <a:spcBef>
                <a:spcPts val="600"/>
              </a:spcBef>
            </a:pPr>
            <a:r>
              <a:rPr lang="en-US" sz="1538" b="1">
                <a:solidFill>
                  <a:srgbClr val="9B2B2A"/>
                </a:solidFill>
                <a:latin typeface="Calibri"/>
                <a:ea typeface="Calibri"/>
                <a:cs typeface="Calibri"/>
                <a:sym typeface="Calibri"/>
              </a:rPr>
              <a:t>SOURABHI G S   </a:t>
            </a:r>
            <a:r>
              <a:rPr lang="en-US" sz="1538" b="1">
                <a:solidFill>
                  <a:srgbClr val="1E13B3"/>
                </a:solidFill>
                <a:latin typeface="Calibri"/>
                <a:ea typeface="Calibri"/>
                <a:cs typeface="Calibri"/>
                <a:sym typeface="Calibri"/>
              </a:rPr>
              <a:t>CB.EN.U4ECE19152</a:t>
            </a:r>
            <a:endParaRPr sz="1538" b="1">
              <a:solidFill>
                <a:srgbClr val="1E13B3"/>
              </a:solidFill>
              <a:latin typeface="Calibri"/>
              <a:ea typeface="Calibri"/>
              <a:cs typeface="Calibri"/>
              <a:sym typeface="Calibri"/>
            </a:endParaRPr>
          </a:p>
          <a:p>
            <a:pPr marL="257175" indent="-257175" algn="r">
              <a:spcBef>
                <a:spcPts val="600"/>
              </a:spcBef>
            </a:pPr>
            <a:endParaRPr sz="1538" b="1">
              <a:solidFill>
                <a:srgbClr val="9B2B2A"/>
              </a:solidFill>
              <a:latin typeface="Calibri"/>
              <a:ea typeface="Calibri"/>
              <a:cs typeface="Calibri"/>
              <a:sym typeface="Calibri"/>
            </a:endParaRPr>
          </a:p>
          <a:p>
            <a:pPr marL="257175" indent="-257175" algn="r">
              <a:spcBef>
                <a:spcPts val="600"/>
              </a:spcBef>
            </a:pPr>
            <a:r>
              <a:rPr lang="en-US" sz="1538" b="1">
                <a:solidFill>
                  <a:srgbClr val="002060"/>
                </a:solidFill>
                <a:latin typeface="Calibri"/>
                <a:ea typeface="Calibri"/>
                <a:cs typeface="Calibri"/>
                <a:sym typeface="Calibri"/>
              </a:rPr>
              <a:t>Guided by</a:t>
            </a:r>
            <a:endParaRPr sz="1538" b="1">
              <a:solidFill>
                <a:srgbClr val="002060"/>
              </a:solidFill>
              <a:latin typeface="Calibri"/>
              <a:ea typeface="Calibri"/>
              <a:cs typeface="Calibri"/>
              <a:sym typeface="Calibri"/>
            </a:endParaRPr>
          </a:p>
          <a:p>
            <a:pPr marL="257175" indent="-257175" algn="r">
              <a:spcBef>
                <a:spcPts val="600"/>
              </a:spcBef>
            </a:pPr>
            <a:r>
              <a:rPr lang="en-US" sz="1538" b="1">
                <a:solidFill>
                  <a:srgbClr val="9B2B2A"/>
                </a:solidFill>
                <a:latin typeface="Calibri"/>
                <a:ea typeface="Calibri"/>
                <a:cs typeface="Calibri"/>
                <a:sym typeface="Calibri"/>
              </a:rPr>
              <a:t>Dr ANITA J.P</a:t>
            </a:r>
            <a:endParaRPr sz="1538" b="1">
              <a:solidFill>
                <a:srgbClr val="9B2B2A"/>
              </a:solidFill>
              <a:latin typeface="Calibri"/>
              <a:ea typeface="Calibri"/>
              <a:cs typeface="Calibri"/>
              <a:sym typeface="Calibri"/>
            </a:endParaRPr>
          </a:p>
        </p:txBody>
      </p:sp>
      <p:sp>
        <p:nvSpPr>
          <p:cNvPr id="27" name="Google Shape;27;p4"/>
          <p:cNvSpPr txBox="1"/>
          <p:nvPr/>
        </p:nvSpPr>
        <p:spPr>
          <a:xfrm>
            <a:off x="1802104" y="1745319"/>
            <a:ext cx="3033675" cy="265725"/>
          </a:xfrm>
          <a:prstGeom prst="rect">
            <a:avLst/>
          </a:prstGeom>
          <a:noFill/>
          <a:ln>
            <a:noFill/>
          </a:ln>
        </p:spPr>
        <p:txBody>
          <a:bodyPr spcFirstLastPara="1" wrap="square" lIns="47456" tIns="24675" rIns="47456" bIns="24675" anchor="t" anchorCtr="0">
            <a:noAutofit/>
          </a:bodyPr>
          <a:lstStyle/>
          <a:p>
            <a:pPr>
              <a:lnSpc>
                <a:spcPct val="80000"/>
              </a:lnSpc>
            </a:pPr>
            <a:r>
              <a:rPr lang="en-US" sz="2100" b="1">
                <a:solidFill>
                  <a:srgbClr val="002060"/>
                </a:solidFill>
                <a:latin typeface="Calibri"/>
                <a:ea typeface="Calibri"/>
                <a:cs typeface="Calibri"/>
                <a:sym typeface="Calibri"/>
              </a:rPr>
              <a:t>19ECE499 Project Phase II</a:t>
            </a:r>
            <a:endParaRPr sz="1050"/>
          </a:p>
        </p:txBody>
      </p:sp>
      <p:pic>
        <p:nvPicPr>
          <p:cNvPr id="28" name="Google Shape;28;p4"/>
          <p:cNvPicPr preferRelativeResize="0"/>
          <p:nvPr/>
        </p:nvPicPr>
        <p:blipFill rotWithShape="1">
          <a:blip r:embed="rId3">
            <a:alphaModFix/>
          </a:blip>
          <a:srcRect t="2097" b="2107"/>
          <a:stretch/>
        </p:blipFill>
        <p:spPr>
          <a:xfrm>
            <a:off x="711094" y="3503775"/>
            <a:ext cx="2052863" cy="211160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3"/>
          <p:cNvSpPr txBox="1">
            <a:spLocks noGrp="1"/>
          </p:cNvSpPr>
          <p:nvPr>
            <p:ph type="dt" idx="10"/>
          </p:nvPr>
        </p:nvSpPr>
        <p:spPr>
          <a:xfrm>
            <a:off x="264702" y="6514027"/>
            <a:ext cx="1553766" cy="273751"/>
          </a:xfrm>
          <a:prstGeom prst="rect">
            <a:avLst/>
          </a:prstGeom>
          <a:noFill/>
          <a:ln>
            <a:noFill/>
          </a:ln>
        </p:spPr>
        <p:txBody>
          <a:bodyPr spcFirstLastPara="1" wrap="square" lIns="68569" tIns="34275" rIns="68569" bIns="34275" anchor="ctr" anchorCtr="0">
            <a:noAutofit/>
          </a:bodyPr>
          <a:lstStyle/>
          <a:p>
            <a:r>
              <a:rPr lang="en-US" sz="900" b="1">
                <a:solidFill>
                  <a:schemeClr val="tx1"/>
                </a:solidFill>
              </a:rPr>
              <a:t>May 13, 2023</a:t>
            </a:r>
            <a:endParaRPr sz="900" b="1">
              <a:solidFill>
                <a:schemeClr val="tx1"/>
              </a:solidFill>
            </a:endParaRPr>
          </a:p>
        </p:txBody>
      </p:sp>
      <p:sp>
        <p:nvSpPr>
          <p:cNvPr id="196" name="Google Shape;196;p13"/>
          <p:cNvSpPr txBox="1">
            <a:spLocks noGrp="1"/>
          </p:cNvSpPr>
          <p:nvPr>
            <p:ph type="ftr" idx="11"/>
          </p:nvPr>
        </p:nvSpPr>
        <p:spPr>
          <a:xfrm>
            <a:off x="3245383" y="6487239"/>
            <a:ext cx="2895452" cy="273751"/>
          </a:xfrm>
          <a:prstGeom prst="rect">
            <a:avLst/>
          </a:prstGeom>
          <a:noFill/>
          <a:ln>
            <a:noFill/>
          </a:ln>
        </p:spPr>
        <p:txBody>
          <a:bodyPr spcFirstLastPara="1" wrap="square" lIns="68569" tIns="34275" rIns="68569" bIns="34275" anchor="ctr" anchorCtr="0">
            <a:noAutofit/>
          </a:bodyPr>
          <a:lstStyle/>
          <a:p>
            <a:r>
              <a:rPr lang="en-US" sz="900" b="1">
                <a:solidFill>
                  <a:schemeClr val="tx1"/>
                </a:solidFill>
              </a:rPr>
              <a:t>19ECE499 B. Tech Project 2019-2023   </a:t>
            </a:r>
            <a:endParaRPr sz="900" b="1">
              <a:solidFill>
                <a:schemeClr val="tx1"/>
              </a:solidFill>
            </a:endParaRPr>
          </a:p>
          <a:p>
            <a:r>
              <a:rPr lang="en-US" sz="900" b="1">
                <a:solidFill>
                  <a:schemeClr val="tx1"/>
                </a:solidFill>
              </a:rPr>
              <a:t>Dept. of Elec. &amp; Commn. Engineering</a:t>
            </a:r>
            <a:endParaRPr sz="900" b="1">
              <a:solidFill>
                <a:schemeClr val="tx1"/>
              </a:solidFill>
            </a:endParaRPr>
          </a:p>
        </p:txBody>
      </p:sp>
      <p:sp>
        <p:nvSpPr>
          <p:cNvPr id="197" name="Google Shape;197;p13"/>
          <p:cNvSpPr txBox="1">
            <a:spLocks noGrp="1"/>
          </p:cNvSpPr>
          <p:nvPr>
            <p:ph type="sldNum" idx="12"/>
          </p:nvPr>
        </p:nvSpPr>
        <p:spPr>
          <a:xfrm>
            <a:off x="8544596" y="6487237"/>
            <a:ext cx="319236" cy="243614"/>
          </a:xfrm>
          <a:prstGeom prst="rect">
            <a:avLst/>
          </a:prstGeom>
          <a:noFill/>
          <a:ln>
            <a:noFill/>
          </a:ln>
        </p:spPr>
        <p:txBody>
          <a:bodyPr spcFirstLastPara="1" wrap="square" lIns="38100" tIns="38100" rIns="38100" bIns="38100" anchor="ctr" anchorCtr="0">
            <a:noAutofit/>
          </a:bodyPr>
          <a:lstStyle/>
          <a:p>
            <a:endParaRPr sz="900" b="1">
              <a:solidFill>
                <a:schemeClr val="tx1"/>
              </a:solidFill>
            </a:endParaRPr>
          </a:p>
          <a:p>
            <a:fld id="{00000000-1234-1234-1234-123412341234}" type="slidenum">
              <a:rPr lang="en-US" sz="900" b="1">
                <a:solidFill>
                  <a:schemeClr val="tx1"/>
                </a:solidFill>
              </a:rPr>
              <a:pPr/>
              <a:t>10</a:t>
            </a:fld>
            <a:endParaRPr sz="900" b="1">
              <a:solidFill>
                <a:schemeClr val="tx1"/>
              </a:solidFill>
            </a:endParaRPr>
          </a:p>
        </p:txBody>
      </p:sp>
      <p:sp>
        <p:nvSpPr>
          <p:cNvPr id="198" name="Google Shape;198;p13"/>
          <p:cNvSpPr txBox="1"/>
          <p:nvPr/>
        </p:nvSpPr>
        <p:spPr>
          <a:xfrm>
            <a:off x="7624125" y="5218838"/>
            <a:ext cx="651150" cy="253893"/>
          </a:xfrm>
          <a:prstGeom prst="rect">
            <a:avLst/>
          </a:prstGeom>
          <a:noFill/>
          <a:ln>
            <a:noFill/>
          </a:ln>
        </p:spPr>
        <p:txBody>
          <a:bodyPr spcFirstLastPara="1" wrap="square" lIns="68569" tIns="68569" rIns="68569" bIns="68569" anchor="t" anchorCtr="0">
            <a:spAutoFit/>
          </a:bodyPr>
          <a:lstStyle/>
          <a:p>
            <a:endParaRPr sz="750"/>
          </a:p>
        </p:txBody>
      </p:sp>
      <p:sp>
        <p:nvSpPr>
          <p:cNvPr id="199" name="Google Shape;199;p13"/>
          <p:cNvSpPr txBox="1">
            <a:spLocks noGrp="1"/>
          </p:cNvSpPr>
          <p:nvPr>
            <p:ph type="title"/>
          </p:nvPr>
        </p:nvSpPr>
        <p:spPr>
          <a:xfrm>
            <a:off x="767953" y="897434"/>
            <a:ext cx="7850250" cy="643050"/>
          </a:xfrm>
          <a:prstGeom prst="rect">
            <a:avLst/>
          </a:prstGeom>
          <a:noFill/>
          <a:ln>
            <a:noFill/>
          </a:ln>
        </p:spPr>
        <p:txBody>
          <a:bodyPr spcFirstLastPara="1" wrap="square" lIns="38100" tIns="38100" rIns="38100" bIns="38100" anchor="t" anchorCtr="0">
            <a:noAutofit/>
          </a:bodyPr>
          <a:lstStyle/>
          <a:p>
            <a:r>
              <a:rPr lang="en-US" sz="3150">
                <a:latin typeface="Calibri"/>
                <a:ea typeface="Calibri"/>
                <a:cs typeface="Calibri"/>
                <a:sym typeface="Calibri"/>
              </a:rPr>
              <a:t>Result analysis and Inference</a:t>
            </a:r>
            <a:endParaRPr sz="3150">
              <a:latin typeface="Calibri"/>
              <a:ea typeface="Calibri"/>
              <a:cs typeface="Calibri"/>
              <a:sym typeface="Calibri"/>
            </a:endParaRPr>
          </a:p>
        </p:txBody>
      </p:sp>
      <p:sp>
        <p:nvSpPr>
          <p:cNvPr id="200" name="Google Shape;200;p13"/>
          <p:cNvSpPr txBox="1">
            <a:spLocks noGrp="1"/>
          </p:cNvSpPr>
          <p:nvPr>
            <p:ph type="body" idx="1"/>
          </p:nvPr>
        </p:nvSpPr>
        <p:spPr>
          <a:xfrm>
            <a:off x="1250156" y="1701114"/>
            <a:ext cx="7702875" cy="3801600"/>
          </a:xfrm>
          <a:prstGeom prst="rect">
            <a:avLst/>
          </a:prstGeom>
        </p:spPr>
        <p:txBody>
          <a:bodyPr spcFirstLastPara="1" wrap="square" lIns="38100" tIns="38100" rIns="38100" bIns="38100" anchor="t" anchorCtr="0">
            <a:noAutofit/>
          </a:bodyPr>
          <a:lstStyle/>
          <a:p>
            <a:pPr indent="-285750">
              <a:lnSpc>
                <a:spcPct val="150000"/>
              </a:lnSpc>
              <a:buSzPts val="2400"/>
              <a:buFont typeface="Calibri"/>
              <a:buChar char="•"/>
            </a:pPr>
            <a:r>
              <a:rPr lang="en-US" sz="1800">
                <a:latin typeface="Calibri"/>
                <a:ea typeface="Calibri"/>
                <a:cs typeface="Calibri"/>
                <a:sym typeface="Calibri"/>
              </a:rPr>
              <a:t>As it is noticed that the duration for ResNet is too high.</a:t>
            </a:r>
            <a:endParaRPr sz="1800">
              <a:latin typeface="Calibri"/>
              <a:ea typeface="Calibri"/>
              <a:cs typeface="Calibri"/>
              <a:sym typeface="Calibri"/>
            </a:endParaRPr>
          </a:p>
          <a:p>
            <a:pPr indent="-285750">
              <a:lnSpc>
                <a:spcPct val="150000"/>
              </a:lnSpc>
              <a:buSzPts val="2400"/>
              <a:buFont typeface="Calibri"/>
              <a:buChar char="•"/>
            </a:pPr>
            <a:r>
              <a:rPr lang="en-US" sz="1800">
                <a:latin typeface="Calibri"/>
                <a:ea typeface="Calibri"/>
                <a:cs typeface="Calibri"/>
                <a:sym typeface="Calibri"/>
              </a:rPr>
              <a:t>AlexNet performance is better among the three with its accuracy of 99.66% and lesser duration to obtain it. </a:t>
            </a:r>
            <a:endParaRPr sz="1800">
              <a:latin typeface="Calibri"/>
              <a:ea typeface="Calibri"/>
              <a:cs typeface="Calibri"/>
              <a:sym typeface="Calibri"/>
            </a:endParaRPr>
          </a:p>
          <a:p>
            <a:pPr indent="-285750">
              <a:lnSpc>
                <a:spcPct val="150000"/>
              </a:lnSpc>
              <a:buSzPts val="2400"/>
              <a:buFont typeface="Calibri"/>
              <a:buChar char="•"/>
            </a:pPr>
            <a:r>
              <a:rPr lang="en-US" sz="1800">
                <a:latin typeface="Calibri"/>
                <a:ea typeface="Calibri"/>
                <a:cs typeface="Calibri"/>
                <a:sym typeface="Calibri"/>
              </a:rPr>
              <a:t>GoogleNet with 100% is not preferred due to the overfitting conditions.</a:t>
            </a:r>
            <a:endParaRPr sz="1800">
              <a:latin typeface="Calibri"/>
              <a:ea typeface="Calibri"/>
              <a:cs typeface="Calibri"/>
              <a:sym typeface="Calibri"/>
            </a:endParaRPr>
          </a:p>
          <a:p>
            <a:pPr indent="-285750">
              <a:lnSpc>
                <a:spcPct val="115000"/>
              </a:lnSpc>
              <a:buSzPts val="2400"/>
              <a:buFont typeface="Calibri"/>
              <a:buChar char="•"/>
            </a:pPr>
            <a:r>
              <a:rPr lang="en-US" sz="1800">
                <a:latin typeface="Calibri"/>
                <a:ea typeface="Calibri"/>
                <a:cs typeface="Calibri"/>
                <a:sym typeface="Calibri"/>
              </a:rPr>
              <a:t>After tuning the hyperparameters, with a high accuracy rate of 98.78% is achieved. </a:t>
            </a:r>
            <a:endParaRPr sz="1800">
              <a:latin typeface="Calibri"/>
              <a:ea typeface="Calibri"/>
              <a:cs typeface="Calibri"/>
              <a:sym typeface="Calibri"/>
            </a:endParaRPr>
          </a:p>
          <a:p>
            <a:pPr indent="-285750">
              <a:lnSpc>
                <a:spcPct val="115000"/>
              </a:lnSpc>
              <a:buSzPts val="2400"/>
              <a:buFont typeface="Calibri"/>
              <a:buChar char="•"/>
            </a:pPr>
            <a:r>
              <a:rPr lang="en-US" sz="1800">
                <a:latin typeface="Calibri"/>
                <a:ea typeface="Calibri"/>
                <a:cs typeface="Calibri"/>
                <a:sym typeface="Calibri"/>
              </a:rPr>
              <a:t>Using the real time dataset, that is apart from PTB database, the proposed model gives a good accuracy of 83.3%.</a:t>
            </a:r>
            <a:endParaRPr sz="1800">
              <a:latin typeface="Calibri"/>
              <a:ea typeface="Calibri"/>
              <a:cs typeface="Calibri"/>
              <a:sym typeface="Calibri"/>
            </a:endParaRPr>
          </a:p>
          <a:p>
            <a:pPr indent="-285750">
              <a:lnSpc>
                <a:spcPct val="115000"/>
              </a:lnSpc>
              <a:buSzPts val="2400"/>
              <a:buFont typeface="Calibri"/>
              <a:buChar char="•"/>
            </a:pPr>
            <a:r>
              <a:rPr lang="en-US" sz="1800">
                <a:latin typeface="Calibri"/>
                <a:ea typeface="Calibri"/>
                <a:cs typeface="Calibri"/>
                <a:sym typeface="Calibri"/>
              </a:rPr>
              <a:t>Fast in learning since at 3rd epoch itself it gives highest accuracy rate over 98.78%.</a:t>
            </a:r>
            <a:endParaRPr sz="1800">
              <a:latin typeface="Calibri"/>
              <a:ea typeface="Calibri"/>
              <a:cs typeface="Calibri"/>
              <a:sym typeface="Calibri"/>
            </a:endParaRPr>
          </a:p>
          <a:p>
            <a:pPr indent="-285750">
              <a:lnSpc>
                <a:spcPct val="115000"/>
              </a:lnSpc>
              <a:buSzPts val="2400"/>
              <a:buFont typeface="Calibri"/>
              <a:buChar char="•"/>
            </a:pPr>
            <a:r>
              <a:rPr lang="en-US" sz="1800">
                <a:latin typeface="Calibri"/>
                <a:ea typeface="Calibri"/>
                <a:cs typeface="Calibri"/>
                <a:sym typeface="Calibri"/>
              </a:rPr>
              <a:t>Each leads accuracy on average is maintained at 98.7%</a:t>
            </a:r>
            <a:endParaRPr sz="18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14"/>
          <p:cNvSpPr txBox="1">
            <a:spLocks noGrp="1"/>
          </p:cNvSpPr>
          <p:nvPr>
            <p:ph type="title"/>
          </p:nvPr>
        </p:nvSpPr>
        <p:spPr>
          <a:xfrm>
            <a:off x="767953" y="897434"/>
            <a:ext cx="7850250" cy="643050"/>
          </a:xfrm>
          <a:prstGeom prst="rect">
            <a:avLst/>
          </a:prstGeom>
          <a:noFill/>
          <a:ln>
            <a:noFill/>
          </a:ln>
        </p:spPr>
        <p:txBody>
          <a:bodyPr spcFirstLastPara="1" wrap="square" lIns="38100" tIns="38100" rIns="38100" bIns="38100" anchor="t" anchorCtr="0">
            <a:noAutofit/>
          </a:bodyPr>
          <a:lstStyle/>
          <a:p>
            <a:r>
              <a:rPr lang="en-US" sz="3150">
                <a:latin typeface="Calibri"/>
                <a:ea typeface="Calibri"/>
                <a:cs typeface="Calibri"/>
                <a:sym typeface="Calibri"/>
              </a:rPr>
              <a:t>Comparison, Advantages &amp; Disadvantages</a:t>
            </a:r>
            <a:endParaRPr sz="3150">
              <a:latin typeface="Calibri"/>
              <a:ea typeface="Calibri"/>
              <a:cs typeface="Calibri"/>
              <a:sym typeface="Calibri"/>
            </a:endParaRPr>
          </a:p>
        </p:txBody>
      </p:sp>
      <p:sp>
        <p:nvSpPr>
          <p:cNvPr id="206" name="Google Shape;206;p14"/>
          <p:cNvSpPr txBox="1">
            <a:spLocks noGrp="1"/>
          </p:cNvSpPr>
          <p:nvPr>
            <p:ph type="dt" idx="10"/>
          </p:nvPr>
        </p:nvSpPr>
        <p:spPr>
          <a:xfrm>
            <a:off x="264702" y="6405269"/>
            <a:ext cx="1553850" cy="273825"/>
          </a:xfrm>
          <a:prstGeom prst="rect">
            <a:avLst/>
          </a:prstGeom>
          <a:noFill/>
          <a:ln>
            <a:noFill/>
          </a:ln>
        </p:spPr>
        <p:txBody>
          <a:bodyPr spcFirstLastPara="1" wrap="square" lIns="68569" tIns="34275" rIns="68569" bIns="34275" anchor="ctr" anchorCtr="0">
            <a:noAutofit/>
          </a:bodyPr>
          <a:lstStyle/>
          <a:p>
            <a:r>
              <a:rPr lang="en-US" sz="900" b="1" dirty="0">
                <a:solidFill>
                  <a:schemeClr val="tx1"/>
                </a:solidFill>
              </a:rPr>
              <a:t>May 13, 2023</a:t>
            </a:r>
            <a:endParaRPr sz="900" b="1" dirty="0">
              <a:solidFill>
                <a:schemeClr val="tx1"/>
              </a:solidFill>
            </a:endParaRPr>
          </a:p>
        </p:txBody>
      </p:sp>
      <p:sp>
        <p:nvSpPr>
          <p:cNvPr id="207" name="Google Shape;207;p14"/>
          <p:cNvSpPr txBox="1">
            <a:spLocks noGrp="1"/>
          </p:cNvSpPr>
          <p:nvPr>
            <p:ph type="ftr" idx="11"/>
          </p:nvPr>
        </p:nvSpPr>
        <p:spPr>
          <a:xfrm>
            <a:off x="3245384" y="6378479"/>
            <a:ext cx="2895525" cy="273825"/>
          </a:xfrm>
          <a:prstGeom prst="rect">
            <a:avLst/>
          </a:prstGeom>
          <a:noFill/>
          <a:ln>
            <a:noFill/>
          </a:ln>
        </p:spPr>
        <p:txBody>
          <a:bodyPr spcFirstLastPara="1" wrap="square" lIns="68569" tIns="34275" rIns="68569" bIns="34275" anchor="ctr" anchorCtr="0">
            <a:noAutofit/>
          </a:bodyPr>
          <a:lstStyle/>
          <a:p>
            <a:r>
              <a:rPr lang="en-US" sz="900" b="1" dirty="0">
                <a:solidFill>
                  <a:schemeClr val="tx1"/>
                </a:solidFill>
              </a:rPr>
              <a:t>19ECE499 B. Tech Project 2019-2023   </a:t>
            </a:r>
            <a:endParaRPr sz="900" b="1" dirty="0">
              <a:solidFill>
                <a:schemeClr val="tx1"/>
              </a:solidFill>
            </a:endParaRPr>
          </a:p>
          <a:p>
            <a:r>
              <a:rPr lang="en-US" sz="900" b="1" dirty="0">
                <a:solidFill>
                  <a:schemeClr val="tx1"/>
                </a:solidFill>
              </a:rPr>
              <a:t>Dept. of Elec. &amp; Commn. Engineering</a:t>
            </a:r>
            <a:endParaRPr sz="900" b="1" dirty="0">
              <a:solidFill>
                <a:schemeClr val="tx1"/>
              </a:solidFill>
            </a:endParaRPr>
          </a:p>
        </p:txBody>
      </p:sp>
      <p:sp>
        <p:nvSpPr>
          <p:cNvPr id="208" name="Google Shape;208;p14"/>
          <p:cNvSpPr txBox="1">
            <a:spLocks noGrp="1"/>
          </p:cNvSpPr>
          <p:nvPr>
            <p:ph type="sldNum" idx="12"/>
          </p:nvPr>
        </p:nvSpPr>
        <p:spPr>
          <a:xfrm>
            <a:off x="8544596" y="6378479"/>
            <a:ext cx="319275" cy="243675"/>
          </a:xfrm>
          <a:prstGeom prst="rect">
            <a:avLst/>
          </a:prstGeom>
          <a:noFill/>
          <a:ln>
            <a:noFill/>
          </a:ln>
        </p:spPr>
        <p:txBody>
          <a:bodyPr spcFirstLastPara="1" wrap="square" lIns="38100" tIns="38100" rIns="38100" bIns="38100" anchor="ctr" anchorCtr="0">
            <a:noAutofit/>
          </a:bodyPr>
          <a:lstStyle/>
          <a:p>
            <a:endParaRPr sz="900" b="1" dirty="0">
              <a:solidFill>
                <a:schemeClr val="tx1"/>
              </a:solidFill>
            </a:endParaRPr>
          </a:p>
          <a:p>
            <a:fld id="{00000000-1234-1234-1234-123412341234}" type="slidenum">
              <a:rPr lang="en-US" sz="900" b="1">
                <a:solidFill>
                  <a:schemeClr val="tx1"/>
                </a:solidFill>
              </a:rPr>
              <a:pPr/>
              <a:t>11</a:t>
            </a:fld>
            <a:endParaRPr sz="900" b="1" dirty="0">
              <a:solidFill>
                <a:schemeClr val="tx1"/>
              </a:solidFill>
            </a:endParaRPr>
          </a:p>
        </p:txBody>
      </p:sp>
      <p:sp>
        <p:nvSpPr>
          <p:cNvPr id="209" name="Google Shape;209;p14"/>
          <p:cNvSpPr txBox="1"/>
          <p:nvPr/>
        </p:nvSpPr>
        <p:spPr>
          <a:xfrm>
            <a:off x="637594" y="1497375"/>
            <a:ext cx="5857425" cy="596295"/>
          </a:xfrm>
          <a:prstGeom prst="rect">
            <a:avLst/>
          </a:prstGeom>
          <a:noFill/>
          <a:ln>
            <a:noFill/>
          </a:ln>
        </p:spPr>
        <p:txBody>
          <a:bodyPr spcFirstLastPara="1" wrap="square" lIns="68569" tIns="68569" rIns="68569" bIns="68569" anchor="t" anchorCtr="0">
            <a:spAutoFit/>
          </a:bodyPr>
          <a:lstStyle/>
          <a:p>
            <a:pPr>
              <a:lnSpc>
                <a:spcPct val="150000"/>
              </a:lnSpc>
              <a:spcAft>
                <a:spcPts val="633"/>
              </a:spcAft>
            </a:pPr>
            <a:r>
              <a:rPr lang="en-US" sz="1650">
                <a:solidFill>
                  <a:srgbClr val="660066"/>
                </a:solidFill>
                <a:latin typeface="Calibri"/>
                <a:ea typeface="Calibri"/>
                <a:cs typeface="Calibri"/>
                <a:sym typeface="Calibri"/>
              </a:rPr>
              <a:t> ANN MODEL AND COLLAGE MODEL FOR MI LOCALIZATION:</a:t>
            </a:r>
            <a:endParaRPr sz="1650">
              <a:solidFill>
                <a:srgbClr val="660066"/>
              </a:solidFill>
              <a:latin typeface="Calibri"/>
              <a:ea typeface="Calibri"/>
              <a:cs typeface="Calibri"/>
              <a:sym typeface="Calibri"/>
            </a:endParaRPr>
          </a:p>
        </p:txBody>
      </p:sp>
      <p:sp>
        <p:nvSpPr>
          <p:cNvPr id="210" name="Google Shape;210;p14"/>
          <p:cNvSpPr txBox="1"/>
          <p:nvPr/>
        </p:nvSpPr>
        <p:spPr>
          <a:xfrm>
            <a:off x="7624125" y="5218838"/>
            <a:ext cx="651150" cy="253893"/>
          </a:xfrm>
          <a:prstGeom prst="rect">
            <a:avLst/>
          </a:prstGeom>
          <a:noFill/>
          <a:ln>
            <a:noFill/>
          </a:ln>
        </p:spPr>
        <p:txBody>
          <a:bodyPr spcFirstLastPara="1" wrap="square" lIns="68569" tIns="68569" rIns="68569" bIns="68569" anchor="t" anchorCtr="0">
            <a:spAutoFit/>
          </a:bodyPr>
          <a:lstStyle/>
          <a:p>
            <a:endParaRPr sz="750"/>
          </a:p>
        </p:txBody>
      </p:sp>
      <p:pic>
        <p:nvPicPr>
          <p:cNvPr id="211" name="Google Shape;211;p14"/>
          <p:cNvPicPr preferRelativeResize="0"/>
          <p:nvPr/>
        </p:nvPicPr>
        <p:blipFill rotWithShape="1">
          <a:blip r:embed="rId3">
            <a:alphaModFix/>
          </a:blip>
          <a:srcRect/>
          <a:stretch/>
        </p:blipFill>
        <p:spPr>
          <a:xfrm>
            <a:off x="877881" y="2070132"/>
            <a:ext cx="740978" cy="223426"/>
          </a:xfrm>
          <a:prstGeom prst="rect">
            <a:avLst/>
          </a:prstGeom>
          <a:noFill/>
          <a:ln>
            <a:noFill/>
          </a:ln>
        </p:spPr>
      </p:pic>
      <p:pic>
        <p:nvPicPr>
          <p:cNvPr id="212" name="Google Shape;212;p14"/>
          <p:cNvPicPr preferRelativeResize="0"/>
          <p:nvPr/>
        </p:nvPicPr>
        <p:blipFill rotWithShape="1">
          <a:blip r:embed="rId4">
            <a:alphaModFix/>
          </a:blip>
          <a:srcRect/>
          <a:stretch/>
        </p:blipFill>
        <p:spPr>
          <a:xfrm>
            <a:off x="877894" y="2293562"/>
            <a:ext cx="740978" cy="223426"/>
          </a:xfrm>
          <a:prstGeom prst="rect">
            <a:avLst/>
          </a:prstGeom>
          <a:noFill/>
          <a:ln>
            <a:noFill/>
          </a:ln>
        </p:spPr>
      </p:pic>
      <p:pic>
        <p:nvPicPr>
          <p:cNvPr id="213" name="Google Shape;213;p14"/>
          <p:cNvPicPr preferRelativeResize="0"/>
          <p:nvPr/>
        </p:nvPicPr>
        <p:blipFill rotWithShape="1">
          <a:blip r:embed="rId5">
            <a:alphaModFix/>
          </a:blip>
          <a:srcRect/>
          <a:stretch/>
        </p:blipFill>
        <p:spPr>
          <a:xfrm>
            <a:off x="877881" y="2507513"/>
            <a:ext cx="740978" cy="223426"/>
          </a:xfrm>
          <a:prstGeom prst="rect">
            <a:avLst/>
          </a:prstGeom>
          <a:noFill/>
          <a:ln>
            <a:noFill/>
          </a:ln>
        </p:spPr>
      </p:pic>
      <p:pic>
        <p:nvPicPr>
          <p:cNvPr id="214" name="Google Shape;214;p14"/>
          <p:cNvPicPr preferRelativeResize="0"/>
          <p:nvPr/>
        </p:nvPicPr>
        <p:blipFill rotWithShape="1">
          <a:blip r:embed="rId3">
            <a:alphaModFix/>
          </a:blip>
          <a:srcRect/>
          <a:stretch/>
        </p:blipFill>
        <p:spPr>
          <a:xfrm>
            <a:off x="877894" y="2730942"/>
            <a:ext cx="740978" cy="223426"/>
          </a:xfrm>
          <a:prstGeom prst="rect">
            <a:avLst/>
          </a:prstGeom>
          <a:noFill/>
          <a:ln>
            <a:noFill/>
          </a:ln>
        </p:spPr>
      </p:pic>
      <p:pic>
        <p:nvPicPr>
          <p:cNvPr id="215" name="Google Shape;215;p14"/>
          <p:cNvPicPr preferRelativeResize="0"/>
          <p:nvPr/>
        </p:nvPicPr>
        <p:blipFill rotWithShape="1">
          <a:blip r:embed="rId4">
            <a:alphaModFix/>
          </a:blip>
          <a:srcRect/>
          <a:stretch/>
        </p:blipFill>
        <p:spPr>
          <a:xfrm>
            <a:off x="877881" y="2944893"/>
            <a:ext cx="740978" cy="223426"/>
          </a:xfrm>
          <a:prstGeom prst="rect">
            <a:avLst/>
          </a:prstGeom>
          <a:noFill/>
          <a:ln>
            <a:noFill/>
          </a:ln>
        </p:spPr>
      </p:pic>
      <p:cxnSp>
        <p:nvCxnSpPr>
          <p:cNvPr id="216" name="Google Shape;216;p14"/>
          <p:cNvCxnSpPr/>
          <p:nvPr/>
        </p:nvCxnSpPr>
        <p:spPr>
          <a:xfrm rot="10800000" flipH="1">
            <a:off x="1688209" y="2616388"/>
            <a:ext cx="307125" cy="5625"/>
          </a:xfrm>
          <a:prstGeom prst="straightConnector1">
            <a:avLst/>
          </a:prstGeom>
          <a:noFill/>
          <a:ln w="19050" cap="flat" cmpd="sng">
            <a:solidFill>
              <a:schemeClr val="dk1"/>
            </a:solidFill>
            <a:prstDash val="solid"/>
            <a:round/>
            <a:headEnd type="none" w="sm" len="sm"/>
            <a:tailEnd type="triangle" w="med" len="med"/>
          </a:ln>
        </p:spPr>
      </p:cxnSp>
      <p:pic>
        <p:nvPicPr>
          <p:cNvPr id="217" name="Google Shape;217;p14"/>
          <p:cNvPicPr preferRelativeResize="0"/>
          <p:nvPr/>
        </p:nvPicPr>
        <p:blipFill rotWithShape="1">
          <a:blip r:embed="rId3">
            <a:alphaModFix/>
          </a:blip>
          <a:srcRect/>
          <a:stretch/>
        </p:blipFill>
        <p:spPr>
          <a:xfrm>
            <a:off x="1986742" y="2247101"/>
            <a:ext cx="563294" cy="679254"/>
          </a:xfrm>
          <a:prstGeom prst="rect">
            <a:avLst/>
          </a:prstGeom>
          <a:noFill/>
          <a:ln>
            <a:noFill/>
          </a:ln>
        </p:spPr>
      </p:pic>
      <p:pic>
        <p:nvPicPr>
          <p:cNvPr id="218" name="Google Shape;218;p14"/>
          <p:cNvPicPr preferRelativeResize="0"/>
          <p:nvPr/>
        </p:nvPicPr>
        <p:blipFill rotWithShape="1">
          <a:blip r:embed="rId4">
            <a:alphaModFix/>
          </a:blip>
          <a:srcRect/>
          <a:stretch/>
        </p:blipFill>
        <p:spPr>
          <a:xfrm>
            <a:off x="2550028" y="2247149"/>
            <a:ext cx="563294" cy="679254"/>
          </a:xfrm>
          <a:prstGeom prst="rect">
            <a:avLst/>
          </a:prstGeom>
          <a:noFill/>
          <a:ln>
            <a:noFill/>
          </a:ln>
        </p:spPr>
      </p:pic>
      <p:pic>
        <p:nvPicPr>
          <p:cNvPr id="219" name="Google Shape;219;p14"/>
          <p:cNvPicPr preferRelativeResize="0"/>
          <p:nvPr/>
        </p:nvPicPr>
        <p:blipFill rotWithShape="1">
          <a:blip r:embed="rId5">
            <a:alphaModFix/>
          </a:blip>
          <a:srcRect/>
          <a:stretch/>
        </p:blipFill>
        <p:spPr>
          <a:xfrm>
            <a:off x="3113301" y="2247155"/>
            <a:ext cx="563294" cy="679254"/>
          </a:xfrm>
          <a:prstGeom prst="rect">
            <a:avLst/>
          </a:prstGeom>
          <a:noFill/>
          <a:ln>
            <a:noFill/>
          </a:ln>
        </p:spPr>
      </p:pic>
      <p:pic>
        <p:nvPicPr>
          <p:cNvPr id="220" name="Google Shape;220;p14"/>
          <p:cNvPicPr preferRelativeResize="0"/>
          <p:nvPr/>
        </p:nvPicPr>
        <p:blipFill rotWithShape="1">
          <a:blip r:embed="rId3">
            <a:alphaModFix/>
          </a:blip>
          <a:srcRect/>
          <a:stretch/>
        </p:blipFill>
        <p:spPr>
          <a:xfrm>
            <a:off x="3599729" y="2247101"/>
            <a:ext cx="563294" cy="679254"/>
          </a:xfrm>
          <a:prstGeom prst="rect">
            <a:avLst/>
          </a:prstGeom>
          <a:noFill/>
          <a:ln>
            <a:noFill/>
          </a:ln>
        </p:spPr>
      </p:pic>
      <p:pic>
        <p:nvPicPr>
          <p:cNvPr id="221" name="Google Shape;221;p14"/>
          <p:cNvPicPr preferRelativeResize="0"/>
          <p:nvPr/>
        </p:nvPicPr>
        <p:blipFill rotWithShape="1">
          <a:blip r:embed="rId4">
            <a:alphaModFix/>
          </a:blip>
          <a:srcRect/>
          <a:stretch/>
        </p:blipFill>
        <p:spPr>
          <a:xfrm>
            <a:off x="4163014" y="2247149"/>
            <a:ext cx="563294" cy="679254"/>
          </a:xfrm>
          <a:prstGeom prst="rect">
            <a:avLst/>
          </a:prstGeom>
          <a:noFill/>
          <a:ln>
            <a:noFill/>
          </a:ln>
        </p:spPr>
      </p:pic>
      <p:pic>
        <p:nvPicPr>
          <p:cNvPr id="222" name="Google Shape;222;p14"/>
          <p:cNvPicPr preferRelativeResize="0"/>
          <p:nvPr/>
        </p:nvPicPr>
        <p:blipFill rotWithShape="1">
          <a:blip r:embed="rId6">
            <a:alphaModFix/>
          </a:blip>
          <a:srcRect l="1833" r="44861"/>
          <a:stretch/>
        </p:blipFill>
        <p:spPr>
          <a:xfrm>
            <a:off x="5176039" y="2293568"/>
            <a:ext cx="886421" cy="938159"/>
          </a:xfrm>
          <a:prstGeom prst="rect">
            <a:avLst/>
          </a:prstGeom>
          <a:noFill/>
          <a:ln w="38100" cap="flat" cmpd="sng">
            <a:solidFill>
              <a:srgbClr val="303030"/>
            </a:solidFill>
            <a:prstDash val="solid"/>
            <a:round/>
            <a:headEnd type="none" w="sm" len="sm"/>
            <a:tailEnd type="none" w="sm" len="sm"/>
          </a:ln>
        </p:spPr>
      </p:pic>
      <p:cxnSp>
        <p:nvCxnSpPr>
          <p:cNvPr id="223" name="Google Shape;223;p14"/>
          <p:cNvCxnSpPr/>
          <p:nvPr/>
        </p:nvCxnSpPr>
        <p:spPr>
          <a:xfrm rot="10800000" flipH="1">
            <a:off x="4797659" y="2621955"/>
            <a:ext cx="307125" cy="5625"/>
          </a:xfrm>
          <a:prstGeom prst="straightConnector1">
            <a:avLst/>
          </a:prstGeom>
          <a:noFill/>
          <a:ln w="19050" cap="flat" cmpd="sng">
            <a:solidFill>
              <a:schemeClr val="dk1"/>
            </a:solidFill>
            <a:prstDash val="solid"/>
            <a:round/>
            <a:headEnd type="none" w="sm" len="sm"/>
            <a:tailEnd type="triangle" w="med" len="med"/>
          </a:ln>
        </p:spPr>
      </p:cxnSp>
      <p:sp>
        <p:nvSpPr>
          <p:cNvPr id="224" name="Google Shape;224;p14"/>
          <p:cNvSpPr txBox="1"/>
          <p:nvPr/>
        </p:nvSpPr>
        <p:spPr>
          <a:xfrm>
            <a:off x="638250" y="3206303"/>
            <a:ext cx="1341675" cy="323143"/>
          </a:xfrm>
          <a:prstGeom prst="rect">
            <a:avLst/>
          </a:prstGeom>
          <a:noFill/>
          <a:ln>
            <a:noFill/>
          </a:ln>
        </p:spPr>
        <p:txBody>
          <a:bodyPr spcFirstLastPara="1" wrap="square" lIns="68569" tIns="68569" rIns="68569" bIns="68569" anchor="t" anchorCtr="0">
            <a:spAutoFit/>
          </a:bodyPr>
          <a:lstStyle/>
          <a:p>
            <a:pPr algn="ctr">
              <a:buSzPts val="1000"/>
            </a:pPr>
            <a:r>
              <a:rPr lang="en-US" sz="1200" b="1">
                <a:solidFill>
                  <a:schemeClr val="dk1"/>
                </a:solidFill>
                <a:latin typeface="Calibri"/>
                <a:ea typeface="Calibri"/>
                <a:cs typeface="Calibri"/>
                <a:sym typeface="Calibri"/>
              </a:rPr>
              <a:t>12 LEAD SIGNAL</a:t>
            </a:r>
            <a:endParaRPr sz="1200" b="1">
              <a:solidFill>
                <a:schemeClr val="dk1"/>
              </a:solidFill>
              <a:latin typeface="Calibri"/>
              <a:ea typeface="Calibri"/>
              <a:cs typeface="Calibri"/>
              <a:sym typeface="Calibri"/>
            </a:endParaRPr>
          </a:p>
        </p:txBody>
      </p:sp>
      <p:sp>
        <p:nvSpPr>
          <p:cNvPr id="225" name="Google Shape;225;p14"/>
          <p:cNvSpPr txBox="1"/>
          <p:nvPr/>
        </p:nvSpPr>
        <p:spPr>
          <a:xfrm>
            <a:off x="2579837" y="3140576"/>
            <a:ext cx="1341675" cy="507809"/>
          </a:xfrm>
          <a:prstGeom prst="rect">
            <a:avLst/>
          </a:prstGeom>
          <a:noFill/>
          <a:ln>
            <a:noFill/>
          </a:ln>
        </p:spPr>
        <p:txBody>
          <a:bodyPr spcFirstLastPara="1" wrap="square" lIns="68569" tIns="68569" rIns="68569" bIns="68569" anchor="t" anchorCtr="0">
            <a:spAutoFit/>
          </a:bodyPr>
          <a:lstStyle/>
          <a:p>
            <a:pPr algn="ctr">
              <a:buSzPts val="1000"/>
            </a:pPr>
            <a:r>
              <a:rPr lang="en-US" sz="1200" b="1">
                <a:solidFill>
                  <a:schemeClr val="dk1"/>
                </a:solidFill>
                <a:latin typeface="Calibri"/>
                <a:ea typeface="Calibri"/>
                <a:cs typeface="Calibri"/>
                <a:sym typeface="Calibri"/>
              </a:rPr>
              <a:t>CONCATENATED INTO ONE SIGNAL</a:t>
            </a:r>
            <a:endParaRPr sz="1200" b="1">
              <a:solidFill>
                <a:schemeClr val="dk1"/>
              </a:solidFill>
              <a:latin typeface="Calibri"/>
              <a:ea typeface="Calibri"/>
              <a:cs typeface="Calibri"/>
              <a:sym typeface="Calibri"/>
            </a:endParaRPr>
          </a:p>
        </p:txBody>
      </p:sp>
      <p:sp>
        <p:nvSpPr>
          <p:cNvPr id="226" name="Google Shape;226;p14"/>
          <p:cNvSpPr txBox="1"/>
          <p:nvPr/>
        </p:nvSpPr>
        <p:spPr>
          <a:xfrm>
            <a:off x="4870863" y="3215071"/>
            <a:ext cx="1341675" cy="323143"/>
          </a:xfrm>
          <a:prstGeom prst="rect">
            <a:avLst/>
          </a:prstGeom>
          <a:noFill/>
          <a:ln>
            <a:noFill/>
          </a:ln>
        </p:spPr>
        <p:txBody>
          <a:bodyPr spcFirstLastPara="1" wrap="square" lIns="68569" tIns="68569" rIns="68569" bIns="68569" anchor="t" anchorCtr="0">
            <a:spAutoFit/>
          </a:bodyPr>
          <a:lstStyle/>
          <a:p>
            <a:pPr algn="ctr">
              <a:buSzPts val="1000"/>
            </a:pPr>
            <a:r>
              <a:rPr lang="en-US" sz="1200" b="1">
                <a:solidFill>
                  <a:schemeClr val="dk1"/>
                </a:solidFill>
                <a:latin typeface="Calibri"/>
                <a:ea typeface="Calibri"/>
                <a:cs typeface="Calibri"/>
                <a:sym typeface="Calibri"/>
              </a:rPr>
              <a:t>ANN MODEL</a:t>
            </a:r>
            <a:endParaRPr sz="1200" b="1">
              <a:solidFill>
                <a:schemeClr val="dk1"/>
              </a:solidFill>
              <a:latin typeface="Calibri"/>
              <a:ea typeface="Calibri"/>
              <a:cs typeface="Calibri"/>
              <a:sym typeface="Calibri"/>
            </a:endParaRPr>
          </a:p>
        </p:txBody>
      </p:sp>
      <p:pic>
        <p:nvPicPr>
          <p:cNvPr id="227" name="Google Shape;227;p14"/>
          <p:cNvPicPr preferRelativeResize="0"/>
          <p:nvPr/>
        </p:nvPicPr>
        <p:blipFill rotWithShape="1">
          <a:blip r:embed="rId7">
            <a:alphaModFix/>
          </a:blip>
          <a:srcRect/>
          <a:stretch/>
        </p:blipFill>
        <p:spPr>
          <a:xfrm>
            <a:off x="1136788" y="4059515"/>
            <a:ext cx="365582" cy="277518"/>
          </a:xfrm>
          <a:prstGeom prst="rect">
            <a:avLst/>
          </a:prstGeom>
          <a:noFill/>
          <a:ln w="9525" cap="flat" cmpd="sng">
            <a:solidFill>
              <a:srgbClr val="303030"/>
            </a:solidFill>
            <a:prstDash val="solid"/>
            <a:round/>
            <a:headEnd type="none" w="sm" len="sm"/>
            <a:tailEnd type="none" w="sm" len="sm"/>
          </a:ln>
        </p:spPr>
      </p:pic>
      <p:pic>
        <p:nvPicPr>
          <p:cNvPr id="228" name="Google Shape;228;p14"/>
          <p:cNvPicPr preferRelativeResize="0"/>
          <p:nvPr/>
        </p:nvPicPr>
        <p:blipFill rotWithShape="1">
          <a:blip r:embed="rId8">
            <a:alphaModFix/>
          </a:blip>
          <a:srcRect/>
          <a:stretch/>
        </p:blipFill>
        <p:spPr>
          <a:xfrm>
            <a:off x="1136786" y="4336633"/>
            <a:ext cx="365591" cy="329400"/>
          </a:xfrm>
          <a:prstGeom prst="rect">
            <a:avLst/>
          </a:prstGeom>
          <a:noFill/>
          <a:ln>
            <a:noFill/>
          </a:ln>
        </p:spPr>
      </p:pic>
      <p:pic>
        <p:nvPicPr>
          <p:cNvPr id="229" name="Google Shape;229;p14"/>
          <p:cNvPicPr preferRelativeResize="0"/>
          <p:nvPr/>
        </p:nvPicPr>
        <p:blipFill rotWithShape="1">
          <a:blip r:embed="rId9">
            <a:alphaModFix/>
          </a:blip>
          <a:srcRect/>
          <a:stretch/>
        </p:blipFill>
        <p:spPr>
          <a:xfrm>
            <a:off x="1136786" y="4671650"/>
            <a:ext cx="365591" cy="329400"/>
          </a:xfrm>
          <a:prstGeom prst="rect">
            <a:avLst/>
          </a:prstGeom>
          <a:noFill/>
          <a:ln>
            <a:noFill/>
          </a:ln>
        </p:spPr>
      </p:pic>
      <p:pic>
        <p:nvPicPr>
          <p:cNvPr id="230" name="Google Shape;230;p14"/>
          <p:cNvPicPr preferRelativeResize="0"/>
          <p:nvPr/>
        </p:nvPicPr>
        <p:blipFill rotWithShape="1">
          <a:blip r:embed="rId7">
            <a:alphaModFix/>
          </a:blip>
          <a:srcRect/>
          <a:stretch/>
        </p:blipFill>
        <p:spPr>
          <a:xfrm>
            <a:off x="1136788" y="5006667"/>
            <a:ext cx="365582" cy="277518"/>
          </a:xfrm>
          <a:prstGeom prst="rect">
            <a:avLst/>
          </a:prstGeom>
          <a:noFill/>
          <a:ln w="9525" cap="flat" cmpd="sng">
            <a:solidFill>
              <a:srgbClr val="303030"/>
            </a:solidFill>
            <a:prstDash val="solid"/>
            <a:round/>
            <a:headEnd type="none" w="sm" len="sm"/>
            <a:tailEnd type="none" w="sm" len="sm"/>
          </a:ln>
        </p:spPr>
      </p:pic>
      <p:pic>
        <p:nvPicPr>
          <p:cNvPr id="231" name="Google Shape;231;p14"/>
          <p:cNvPicPr preferRelativeResize="0"/>
          <p:nvPr/>
        </p:nvPicPr>
        <p:blipFill rotWithShape="1">
          <a:blip r:embed="rId10">
            <a:alphaModFix/>
          </a:blip>
          <a:srcRect/>
          <a:stretch/>
        </p:blipFill>
        <p:spPr>
          <a:xfrm>
            <a:off x="2201045" y="4075428"/>
            <a:ext cx="1937811" cy="1164013"/>
          </a:xfrm>
          <a:prstGeom prst="rect">
            <a:avLst/>
          </a:prstGeom>
          <a:noFill/>
          <a:ln>
            <a:noFill/>
          </a:ln>
        </p:spPr>
      </p:pic>
      <p:cxnSp>
        <p:nvCxnSpPr>
          <p:cNvPr id="232" name="Google Shape;232;p14"/>
          <p:cNvCxnSpPr/>
          <p:nvPr/>
        </p:nvCxnSpPr>
        <p:spPr>
          <a:xfrm rot="10800000" flipH="1">
            <a:off x="1673548" y="4693150"/>
            <a:ext cx="297225" cy="4725"/>
          </a:xfrm>
          <a:prstGeom prst="straightConnector1">
            <a:avLst/>
          </a:prstGeom>
          <a:noFill/>
          <a:ln w="19050" cap="flat" cmpd="sng">
            <a:solidFill>
              <a:schemeClr val="dk1"/>
            </a:solidFill>
            <a:prstDash val="solid"/>
            <a:round/>
            <a:headEnd type="none" w="sm" len="sm"/>
            <a:tailEnd type="triangle" w="med" len="med"/>
          </a:ln>
        </p:spPr>
      </p:cxnSp>
      <p:cxnSp>
        <p:nvCxnSpPr>
          <p:cNvPr id="233" name="Google Shape;233;p14"/>
          <p:cNvCxnSpPr/>
          <p:nvPr/>
        </p:nvCxnSpPr>
        <p:spPr>
          <a:xfrm rot="10800000" flipH="1">
            <a:off x="4205986" y="4655105"/>
            <a:ext cx="297225" cy="4725"/>
          </a:xfrm>
          <a:prstGeom prst="straightConnector1">
            <a:avLst/>
          </a:prstGeom>
          <a:noFill/>
          <a:ln w="19050" cap="flat" cmpd="sng">
            <a:solidFill>
              <a:schemeClr val="dk1"/>
            </a:solidFill>
            <a:prstDash val="solid"/>
            <a:round/>
            <a:headEnd type="none" w="sm" len="sm"/>
            <a:tailEnd type="triangle" w="med" len="med"/>
          </a:ln>
        </p:spPr>
      </p:cxnSp>
      <p:pic>
        <p:nvPicPr>
          <p:cNvPr id="234" name="Google Shape;234;p14"/>
          <p:cNvPicPr preferRelativeResize="0"/>
          <p:nvPr/>
        </p:nvPicPr>
        <p:blipFill rotWithShape="1">
          <a:blip r:embed="rId11">
            <a:alphaModFix/>
          </a:blip>
          <a:srcRect/>
          <a:stretch/>
        </p:blipFill>
        <p:spPr>
          <a:xfrm>
            <a:off x="4546189" y="4451320"/>
            <a:ext cx="1516273" cy="412224"/>
          </a:xfrm>
          <a:prstGeom prst="rect">
            <a:avLst/>
          </a:prstGeom>
          <a:noFill/>
          <a:ln w="28575" cap="flat" cmpd="sng">
            <a:solidFill>
              <a:srgbClr val="303030"/>
            </a:solidFill>
            <a:prstDash val="solid"/>
            <a:round/>
            <a:headEnd type="none" w="sm" len="sm"/>
            <a:tailEnd type="none" w="sm" len="sm"/>
          </a:ln>
        </p:spPr>
      </p:pic>
      <p:sp>
        <p:nvSpPr>
          <p:cNvPr id="235" name="Google Shape;235;p14"/>
          <p:cNvSpPr txBox="1"/>
          <p:nvPr/>
        </p:nvSpPr>
        <p:spPr>
          <a:xfrm>
            <a:off x="4685081" y="5232338"/>
            <a:ext cx="1299825" cy="323143"/>
          </a:xfrm>
          <a:prstGeom prst="rect">
            <a:avLst/>
          </a:prstGeom>
          <a:noFill/>
          <a:ln>
            <a:noFill/>
          </a:ln>
        </p:spPr>
        <p:txBody>
          <a:bodyPr spcFirstLastPara="1" wrap="square" lIns="68569" tIns="68569" rIns="68569" bIns="68569" anchor="t" anchorCtr="0">
            <a:spAutoFit/>
          </a:bodyPr>
          <a:lstStyle/>
          <a:p>
            <a:pPr algn="ctr">
              <a:buSzPts val="1000"/>
            </a:pPr>
            <a:r>
              <a:rPr lang="en-US" sz="1200" b="1">
                <a:solidFill>
                  <a:schemeClr val="dk1"/>
                </a:solidFill>
                <a:latin typeface="Calibri"/>
                <a:ea typeface="Calibri"/>
                <a:cs typeface="Calibri"/>
                <a:sym typeface="Calibri"/>
              </a:rPr>
              <a:t>CNN MODEL</a:t>
            </a:r>
            <a:endParaRPr sz="1200" b="1">
              <a:solidFill>
                <a:schemeClr val="dk1"/>
              </a:solidFill>
              <a:latin typeface="Calibri"/>
              <a:ea typeface="Calibri"/>
              <a:cs typeface="Calibri"/>
              <a:sym typeface="Calibri"/>
            </a:endParaRPr>
          </a:p>
        </p:txBody>
      </p:sp>
      <p:sp>
        <p:nvSpPr>
          <p:cNvPr id="236" name="Google Shape;236;p14"/>
          <p:cNvSpPr txBox="1"/>
          <p:nvPr/>
        </p:nvSpPr>
        <p:spPr>
          <a:xfrm>
            <a:off x="2520154" y="5296213"/>
            <a:ext cx="1299825" cy="323143"/>
          </a:xfrm>
          <a:prstGeom prst="rect">
            <a:avLst/>
          </a:prstGeom>
          <a:noFill/>
          <a:ln>
            <a:noFill/>
          </a:ln>
        </p:spPr>
        <p:txBody>
          <a:bodyPr spcFirstLastPara="1" wrap="square" lIns="68569" tIns="68569" rIns="68569" bIns="68569" anchor="t" anchorCtr="0">
            <a:spAutoFit/>
          </a:bodyPr>
          <a:lstStyle/>
          <a:p>
            <a:pPr algn="ctr">
              <a:buSzPts val="1000"/>
            </a:pPr>
            <a:r>
              <a:rPr lang="en-US" sz="1200" b="1">
                <a:solidFill>
                  <a:schemeClr val="dk1"/>
                </a:solidFill>
                <a:latin typeface="Calibri"/>
                <a:ea typeface="Calibri"/>
                <a:cs typeface="Calibri"/>
                <a:sym typeface="Calibri"/>
              </a:rPr>
              <a:t>COLlAGE MODEL</a:t>
            </a:r>
            <a:endParaRPr sz="1200" b="1">
              <a:solidFill>
                <a:schemeClr val="dk1"/>
              </a:solidFill>
              <a:latin typeface="Calibri"/>
              <a:ea typeface="Calibri"/>
              <a:cs typeface="Calibri"/>
              <a:sym typeface="Calibri"/>
            </a:endParaRPr>
          </a:p>
        </p:txBody>
      </p:sp>
      <p:sp>
        <p:nvSpPr>
          <p:cNvPr id="237" name="Google Shape;237;p14"/>
          <p:cNvSpPr txBox="1"/>
          <p:nvPr/>
        </p:nvSpPr>
        <p:spPr>
          <a:xfrm>
            <a:off x="704409" y="5296213"/>
            <a:ext cx="1299825" cy="323143"/>
          </a:xfrm>
          <a:prstGeom prst="rect">
            <a:avLst/>
          </a:prstGeom>
          <a:noFill/>
          <a:ln>
            <a:noFill/>
          </a:ln>
        </p:spPr>
        <p:txBody>
          <a:bodyPr spcFirstLastPara="1" wrap="square" lIns="68569" tIns="68569" rIns="68569" bIns="68569" anchor="t" anchorCtr="0">
            <a:spAutoFit/>
          </a:bodyPr>
          <a:lstStyle/>
          <a:p>
            <a:pPr algn="ctr">
              <a:buSzPts val="1000"/>
            </a:pPr>
            <a:r>
              <a:rPr lang="en-US" sz="1200" b="1">
                <a:solidFill>
                  <a:schemeClr val="dk1"/>
                </a:solidFill>
                <a:latin typeface="Calibri"/>
                <a:ea typeface="Calibri"/>
                <a:cs typeface="Calibri"/>
                <a:sym typeface="Calibri"/>
              </a:rPr>
              <a:t>SCALOGRAM</a:t>
            </a:r>
            <a:endParaRPr sz="1200" b="1">
              <a:solidFill>
                <a:schemeClr val="dk1"/>
              </a:solidFill>
              <a:latin typeface="Calibri"/>
              <a:ea typeface="Calibri"/>
              <a:cs typeface="Calibri"/>
              <a:sym typeface="Calibri"/>
            </a:endParaRPr>
          </a:p>
        </p:txBody>
      </p:sp>
      <p:sp>
        <p:nvSpPr>
          <p:cNvPr id="238" name="Google Shape;238;p14"/>
          <p:cNvSpPr txBox="1"/>
          <p:nvPr/>
        </p:nvSpPr>
        <p:spPr>
          <a:xfrm>
            <a:off x="6847193" y="5232331"/>
            <a:ext cx="1672200" cy="507809"/>
          </a:xfrm>
          <a:prstGeom prst="rect">
            <a:avLst/>
          </a:prstGeom>
          <a:noFill/>
          <a:ln>
            <a:noFill/>
          </a:ln>
        </p:spPr>
        <p:txBody>
          <a:bodyPr spcFirstLastPara="1" wrap="square" lIns="68569" tIns="68569" rIns="68569" bIns="68569" anchor="t" anchorCtr="0">
            <a:spAutoFit/>
          </a:bodyPr>
          <a:lstStyle/>
          <a:p>
            <a:pPr algn="ctr">
              <a:buSzPts val="1000"/>
            </a:pPr>
            <a:r>
              <a:rPr lang="en-US" sz="1200" b="1">
                <a:solidFill>
                  <a:schemeClr val="dk1"/>
                </a:solidFill>
                <a:latin typeface="Calibri"/>
                <a:ea typeface="Calibri"/>
                <a:cs typeface="Calibri"/>
                <a:sym typeface="Calibri"/>
              </a:rPr>
              <a:t>Accuracy 60.43% (Slow in learning)</a:t>
            </a:r>
            <a:endParaRPr sz="1200" b="1">
              <a:solidFill>
                <a:schemeClr val="dk1"/>
              </a:solidFill>
              <a:latin typeface="Calibri"/>
              <a:ea typeface="Calibri"/>
              <a:cs typeface="Calibri"/>
              <a:sym typeface="Calibri"/>
            </a:endParaRPr>
          </a:p>
        </p:txBody>
      </p:sp>
      <p:sp>
        <p:nvSpPr>
          <p:cNvPr id="241" name="Google Shape;241;p14"/>
          <p:cNvSpPr txBox="1"/>
          <p:nvPr/>
        </p:nvSpPr>
        <p:spPr>
          <a:xfrm>
            <a:off x="6775122" y="3369941"/>
            <a:ext cx="1672200" cy="507809"/>
          </a:xfrm>
          <a:prstGeom prst="rect">
            <a:avLst/>
          </a:prstGeom>
          <a:noFill/>
          <a:ln>
            <a:noFill/>
          </a:ln>
        </p:spPr>
        <p:txBody>
          <a:bodyPr spcFirstLastPara="1" wrap="square" lIns="68569" tIns="68569" rIns="68569" bIns="68569" anchor="t" anchorCtr="0">
            <a:spAutoFit/>
          </a:bodyPr>
          <a:lstStyle/>
          <a:p>
            <a:pPr algn="ctr">
              <a:buSzPts val="1000"/>
            </a:pPr>
            <a:r>
              <a:rPr lang="en-US" sz="1200" b="1">
                <a:solidFill>
                  <a:schemeClr val="dk1"/>
                </a:solidFill>
                <a:latin typeface="Calibri"/>
                <a:ea typeface="Calibri"/>
                <a:cs typeface="Calibri"/>
                <a:sym typeface="Calibri"/>
              </a:rPr>
              <a:t>Accuracy 20.18% </a:t>
            </a:r>
            <a:endParaRPr sz="1200" b="1">
              <a:solidFill>
                <a:schemeClr val="dk1"/>
              </a:solidFill>
              <a:latin typeface="Calibri"/>
              <a:ea typeface="Calibri"/>
              <a:cs typeface="Calibri"/>
              <a:sym typeface="Calibri"/>
            </a:endParaRPr>
          </a:p>
          <a:p>
            <a:pPr algn="ctr">
              <a:buSzPts val="1000"/>
            </a:pPr>
            <a:r>
              <a:rPr lang="en-US" sz="1200" b="1">
                <a:solidFill>
                  <a:schemeClr val="dk1"/>
                </a:solidFill>
                <a:latin typeface="Calibri"/>
                <a:ea typeface="Calibri"/>
                <a:cs typeface="Calibri"/>
                <a:sym typeface="Calibri"/>
              </a:rPr>
              <a:t>(Noise in values)</a:t>
            </a:r>
            <a:endParaRPr sz="1200" b="1">
              <a:solidFill>
                <a:schemeClr val="dk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6D8763D9-CC38-439B-B2CA-9BF4FA61C9AE}"/>
              </a:ext>
            </a:extLst>
          </p:cNvPr>
          <p:cNvPicPr>
            <a:picLocks noChangeAspect="1"/>
          </p:cNvPicPr>
          <p:nvPr/>
        </p:nvPicPr>
        <p:blipFill>
          <a:blip r:embed="rId12"/>
          <a:stretch>
            <a:fillRect/>
          </a:stretch>
        </p:blipFill>
        <p:spPr>
          <a:xfrm>
            <a:off x="6213224" y="3793424"/>
            <a:ext cx="2702066" cy="1523233"/>
          </a:xfrm>
          <a:prstGeom prst="rect">
            <a:avLst/>
          </a:prstGeom>
        </p:spPr>
      </p:pic>
      <p:pic>
        <p:nvPicPr>
          <p:cNvPr id="3" name="Picture 2">
            <a:extLst>
              <a:ext uri="{FF2B5EF4-FFF2-40B4-BE49-F238E27FC236}">
                <a16:creationId xmlns:a16="http://schemas.microsoft.com/office/drawing/2014/main" id="{95DD7669-CFB5-4B42-904C-4B7F1E1A6007}"/>
              </a:ext>
            </a:extLst>
          </p:cNvPr>
          <p:cNvPicPr>
            <a:picLocks noChangeAspect="1"/>
          </p:cNvPicPr>
          <p:nvPr/>
        </p:nvPicPr>
        <p:blipFill>
          <a:blip r:embed="rId13"/>
          <a:stretch>
            <a:fillRect/>
          </a:stretch>
        </p:blipFill>
        <p:spPr>
          <a:xfrm>
            <a:off x="6206923" y="1861780"/>
            <a:ext cx="2842656" cy="158509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15"/>
          <p:cNvSpPr txBox="1">
            <a:spLocks noGrp="1"/>
          </p:cNvSpPr>
          <p:nvPr>
            <p:ph type="title"/>
          </p:nvPr>
        </p:nvSpPr>
        <p:spPr>
          <a:xfrm>
            <a:off x="767953" y="897434"/>
            <a:ext cx="7850250" cy="643050"/>
          </a:xfrm>
          <a:prstGeom prst="rect">
            <a:avLst/>
          </a:prstGeom>
          <a:noFill/>
          <a:ln>
            <a:noFill/>
          </a:ln>
        </p:spPr>
        <p:txBody>
          <a:bodyPr spcFirstLastPara="1" wrap="square" lIns="38100" tIns="38100" rIns="38100" bIns="38100" anchor="t" anchorCtr="0">
            <a:noAutofit/>
          </a:bodyPr>
          <a:lstStyle/>
          <a:p>
            <a:r>
              <a:rPr lang="en-US" sz="3150">
                <a:latin typeface="Calibri"/>
                <a:ea typeface="Calibri"/>
                <a:cs typeface="Calibri"/>
                <a:sym typeface="Calibri"/>
              </a:rPr>
              <a:t>Comparison, Advantages &amp; Disadvantages</a:t>
            </a:r>
            <a:endParaRPr sz="3150">
              <a:latin typeface="Calibri"/>
              <a:ea typeface="Calibri"/>
              <a:cs typeface="Calibri"/>
              <a:sym typeface="Calibri"/>
            </a:endParaRPr>
          </a:p>
        </p:txBody>
      </p:sp>
      <p:sp>
        <p:nvSpPr>
          <p:cNvPr id="247" name="Google Shape;247;p15"/>
          <p:cNvSpPr txBox="1">
            <a:spLocks noGrp="1"/>
          </p:cNvSpPr>
          <p:nvPr>
            <p:ph type="dt" idx="10"/>
          </p:nvPr>
        </p:nvSpPr>
        <p:spPr>
          <a:xfrm>
            <a:off x="264702" y="6494721"/>
            <a:ext cx="1553850" cy="273825"/>
          </a:xfrm>
          <a:prstGeom prst="rect">
            <a:avLst/>
          </a:prstGeom>
          <a:noFill/>
          <a:ln>
            <a:noFill/>
          </a:ln>
        </p:spPr>
        <p:txBody>
          <a:bodyPr spcFirstLastPara="1" wrap="square" lIns="68569" tIns="34275" rIns="68569" bIns="34275" anchor="ctr" anchorCtr="0">
            <a:noAutofit/>
          </a:bodyPr>
          <a:lstStyle/>
          <a:p>
            <a:r>
              <a:rPr lang="en-US" sz="900" b="1" dirty="0">
                <a:solidFill>
                  <a:schemeClr val="tx1"/>
                </a:solidFill>
              </a:rPr>
              <a:t>May 13, 2023</a:t>
            </a:r>
            <a:endParaRPr sz="900" b="1" dirty="0">
              <a:solidFill>
                <a:schemeClr val="tx1"/>
              </a:solidFill>
            </a:endParaRPr>
          </a:p>
        </p:txBody>
      </p:sp>
      <p:sp>
        <p:nvSpPr>
          <p:cNvPr id="248" name="Google Shape;248;p15"/>
          <p:cNvSpPr txBox="1">
            <a:spLocks noGrp="1"/>
          </p:cNvSpPr>
          <p:nvPr>
            <p:ph type="ftr" idx="11"/>
          </p:nvPr>
        </p:nvSpPr>
        <p:spPr>
          <a:xfrm>
            <a:off x="3245384" y="6467931"/>
            <a:ext cx="2895525" cy="273825"/>
          </a:xfrm>
          <a:prstGeom prst="rect">
            <a:avLst/>
          </a:prstGeom>
          <a:noFill/>
          <a:ln>
            <a:noFill/>
          </a:ln>
        </p:spPr>
        <p:txBody>
          <a:bodyPr spcFirstLastPara="1" wrap="square" lIns="68569" tIns="34275" rIns="68569" bIns="34275" anchor="ctr" anchorCtr="0">
            <a:noAutofit/>
          </a:bodyPr>
          <a:lstStyle/>
          <a:p>
            <a:r>
              <a:rPr lang="en-US" sz="900" b="1" dirty="0">
                <a:solidFill>
                  <a:schemeClr val="tx1"/>
                </a:solidFill>
              </a:rPr>
              <a:t>19ECE499 B. Tech Project 2019-2023   </a:t>
            </a:r>
            <a:endParaRPr sz="900" b="1" dirty="0">
              <a:solidFill>
                <a:schemeClr val="tx1"/>
              </a:solidFill>
            </a:endParaRPr>
          </a:p>
          <a:p>
            <a:r>
              <a:rPr lang="en-US" sz="900" b="1" dirty="0">
                <a:solidFill>
                  <a:schemeClr val="tx1"/>
                </a:solidFill>
              </a:rPr>
              <a:t>Dept. of Elec. &amp; Commn. Engineering</a:t>
            </a:r>
            <a:endParaRPr sz="900" b="1" dirty="0">
              <a:solidFill>
                <a:schemeClr val="tx1"/>
              </a:solidFill>
            </a:endParaRPr>
          </a:p>
        </p:txBody>
      </p:sp>
      <p:sp>
        <p:nvSpPr>
          <p:cNvPr id="249" name="Google Shape;249;p15"/>
          <p:cNvSpPr txBox="1">
            <a:spLocks noGrp="1"/>
          </p:cNvSpPr>
          <p:nvPr>
            <p:ph type="sldNum" idx="12"/>
          </p:nvPr>
        </p:nvSpPr>
        <p:spPr>
          <a:xfrm>
            <a:off x="8544596" y="6467931"/>
            <a:ext cx="319275" cy="243675"/>
          </a:xfrm>
          <a:prstGeom prst="rect">
            <a:avLst/>
          </a:prstGeom>
          <a:noFill/>
          <a:ln>
            <a:noFill/>
          </a:ln>
        </p:spPr>
        <p:txBody>
          <a:bodyPr spcFirstLastPara="1" wrap="square" lIns="38100" tIns="38100" rIns="38100" bIns="38100" anchor="ctr" anchorCtr="0">
            <a:noAutofit/>
          </a:bodyPr>
          <a:lstStyle/>
          <a:p>
            <a:endParaRPr sz="900" b="1">
              <a:solidFill>
                <a:schemeClr val="tx1"/>
              </a:solidFill>
            </a:endParaRPr>
          </a:p>
          <a:p>
            <a:fld id="{00000000-1234-1234-1234-123412341234}" type="slidenum">
              <a:rPr lang="en-US" sz="900" b="1">
                <a:solidFill>
                  <a:schemeClr val="tx1"/>
                </a:solidFill>
              </a:rPr>
              <a:pPr/>
              <a:t>12</a:t>
            </a:fld>
            <a:endParaRPr sz="900" b="1">
              <a:solidFill>
                <a:schemeClr val="tx1"/>
              </a:solidFill>
            </a:endParaRPr>
          </a:p>
        </p:txBody>
      </p:sp>
      <p:sp>
        <p:nvSpPr>
          <p:cNvPr id="250" name="Google Shape;250;p15"/>
          <p:cNvSpPr txBox="1"/>
          <p:nvPr/>
        </p:nvSpPr>
        <p:spPr>
          <a:xfrm>
            <a:off x="637594" y="1725976"/>
            <a:ext cx="8226225" cy="3877962"/>
          </a:xfrm>
          <a:prstGeom prst="rect">
            <a:avLst/>
          </a:prstGeom>
          <a:noFill/>
          <a:ln>
            <a:noFill/>
          </a:ln>
        </p:spPr>
        <p:txBody>
          <a:bodyPr spcFirstLastPara="1" wrap="square" lIns="68569" tIns="68569" rIns="68569" bIns="68569" anchor="t" anchorCtr="0">
            <a:spAutoFit/>
          </a:bodyPr>
          <a:lstStyle/>
          <a:p>
            <a:pPr marL="342900" indent="-285750">
              <a:lnSpc>
                <a:spcPct val="150000"/>
              </a:lnSpc>
              <a:buClr>
                <a:srgbClr val="660066"/>
              </a:buClr>
              <a:buSzPts val="2400"/>
              <a:buFont typeface="Calibri"/>
              <a:buAutoNum type="arabicPeriod"/>
            </a:pPr>
            <a:r>
              <a:rPr lang="en-US" sz="1800">
                <a:solidFill>
                  <a:srgbClr val="660066"/>
                </a:solidFill>
                <a:latin typeface="Calibri"/>
                <a:ea typeface="Calibri"/>
                <a:cs typeface="Calibri"/>
                <a:sym typeface="Calibri"/>
              </a:rPr>
              <a:t>Needed more GPU memory to train entire datasets to achieve more accuracy.</a:t>
            </a:r>
            <a:endParaRPr sz="1800">
              <a:solidFill>
                <a:srgbClr val="660066"/>
              </a:solidFill>
              <a:latin typeface="Calibri"/>
              <a:ea typeface="Calibri"/>
              <a:cs typeface="Calibri"/>
              <a:sym typeface="Calibri"/>
            </a:endParaRPr>
          </a:p>
          <a:p>
            <a:pPr marL="342900" indent="-285750">
              <a:lnSpc>
                <a:spcPct val="150000"/>
              </a:lnSpc>
              <a:buClr>
                <a:srgbClr val="660066"/>
              </a:buClr>
              <a:buSzPts val="2400"/>
              <a:buFont typeface="Calibri"/>
              <a:buAutoNum type="arabicPeriod"/>
            </a:pPr>
            <a:r>
              <a:rPr lang="en-US" sz="1800">
                <a:solidFill>
                  <a:srgbClr val="660066"/>
                </a:solidFill>
                <a:latin typeface="Calibri"/>
                <a:ea typeface="Calibri"/>
                <a:cs typeface="Calibri"/>
                <a:sym typeface="Calibri"/>
              </a:rPr>
              <a:t>Accessing via Cloud GPU memory</a:t>
            </a:r>
            <a:endParaRPr sz="1800">
              <a:solidFill>
                <a:srgbClr val="660066"/>
              </a:solidFill>
              <a:latin typeface="Calibri"/>
              <a:ea typeface="Calibri"/>
              <a:cs typeface="Calibri"/>
              <a:sym typeface="Calibri"/>
            </a:endParaRPr>
          </a:p>
          <a:p>
            <a:pPr marL="685800" lvl="1" indent="-285750">
              <a:lnSpc>
                <a:spcPct val="150000"/>
              </a:lnSpc>
              <a:buClr>
                <a:srgbClr val="660066"/>
              </a:buClr>
              <a:buSzPts val="2400"/>
              <a:buFont typeface="Calibri"/>
              <a:buAutoNum type="alphaLcPeriod"/>
            </a:pPr>
            <a:r>
              <a:rPr lang="en-US" sz="1800">
                <a:solidFill>
                  <a:srgbClr val="660066"/>
                </a:solidFill>
                <a:latin typeface="Calibri"/>
                <a:ea typeface="Calibri"/>
                <a:cs typeface="Calibri"/>
                <a:sym typeface="Calibri"/>
              </a:rPr>
              <a:t>From Matlab required licensing for Parallel cluster computation - </a:t>
            </a:r>
            <a:endParaRPr sz="1800">
              <a:solidFill>
                <a:srgbClr val="660066"/>
              </a:solidFill>
              <a:latin typeface="Calibri"/>
              <a:ea typeface="Calibri"/>
              <a:cs typeface="Calibri"/>
              <a:sym typeface="Calibri"/>
            </a:endParaRPr>
          </a:p>
          <a:p>
            <a:pPr marL="685800" lvl="1" indent="-285750">
              <a:lnSpc>
                <a:spcPct val="150000"/>
              </a:lnSpc>
              <a:buClr>
                <a:srgbClr val="660066"/>
              </a:buClr>
              <a:buSzPts val="2400"/>
              <a:buFont typeface="Calibri"/>
              <a:buAutoNum type="alphaLcPeriod"/>
            </a:pPr>
            <a:r>
              <a:rPr lang="en-US" sz="1800">
                <a:solidFill>
                  <a:srgbClr val="660066"/>
                </a:solidFill>
                <a:latin typeface="Calibri"/>
                <a:ea typeface="Calibri"/>
                <a:cs typeface="Calibri"/>
                <a:sym typeface="Calibri"/>
              </a:rPr>
              <a:t>From Google Collab the time is limited to 12 hrs.</a:t>
            </a:r>
            <a:endParaRPr sz="1800">
              <a:solidFill>
                <a:srgbClr val="660066"/>
              </a:solidFill>
              <a:latin typeface="Calibri"/>
              <a:ea typeface="Calibri"/>
              <a:cs typeface="Calibri"/>
              <a:sym typeface="Calibri"/>
            </a:endParaRPr>
          </a:p>
          <a:p>
            <a:pPr marL="342900" indent="-285750">
              <a:lnSpc>
                <a:spcPct val="150000"/>
              </a:lnSpc>
              <a:buClr>
                <a:srgbClr val="660066"/>
              </a:buClr>
              <a:buSzPts val="2400"/>
              <a:buFont typeface="Calibri"/>
              <a:buAutoNum type="arabicPeriod"/>
            </a:pPr>
            <a:r>
              <a:rPr lang="en-US" sz="1800">
                <a:solidFill>
                  <a:srgbClr val="660066"/>
                </a:solidFill>
                <a:latin typeface="Calibri"/>
                <a:ea typeface="Calibri"/>
                <a:cs typeface="Calibri"/>
                <a:sym typeface="Calibri"/>
              </a:rPr>
              <a:t>Solution:</a:t>
            </a:r>
            <a:endParaRPr sz="1800">
              <a:solidFill>
                <a:srgbClr val="660066"/>
              </a:solidFill>
              <a:latin typeface="Calibri"/>
              <a:ea typeface="Calibri"/>
              <a:cs typeface="Calibri"/>
              <a:sym typeface="Calibri"/>
            </a:endParaRPr>
          </a:p>
          <a:p>
            <a:pPr marL="685800" lvl="1" indent="-285750">
              <a:lnSpc>
                <a:spcPct val="150000"/>
              </a:lnSpc>
              <a:buClr>
                <a:srgbClr val="660066"/>
              </a:buClr>
              <a:buSzPts val="2400"/>
              <a:buFont typeface="Calibri"/>
              <a:buAutoNum type="alphaLcPeriod"/>
            </a:pPr>
            <a:r>
              <a:rPr lang="en-US" sz="1800">
                <a:solidFill>
                  <a:srgbClr val="660066"/>
                </a:solidFill>
                <a:latin typeface="Calibri"/>
                <a:ea typeface="Calibri"/>
                <a:cs typeface="Calibri"/>
                <a:sym typeface="Calibri"/>
              </a:rPr>
              <a:t>Reduce the datasets and batch size</a:t>
            </a:r>
            <a:endParaRPr sz="1800">
              <a:solidFill>
                <a:srgbClr val="660066"/>
              </a:solidFill>
              <a:latin typeface="Calibri"/>
              <a:ea typeface="Calibri"/>
              <a:cs typeface="Calibri"/>
              <a:sym typeface="Calibri"/>
            </a:endParaRPr>
          </a:p>
          <a:p>
            <a:pPr marL="685800" lvl="1" indent="-285750">
              <a:lnSpc>
                <a:spcPct val="150000"/>
              </a:lnSpc>
              <a:buClr>
                <a:srgbClr val="660066"/>
              </a:buClr>
              <a:buSzPts val="2400"/>
              <a:buFont typeface="Calibri"/>
              <a:buAutoNum type="alphaLcPeriod"/>
            </a:pPr>
            <a:r>
              <a:rPr lang="en-US" sz="1800">
                <a:solidFill>
                  <a:srgbClr val="660066"/>
                </a:solidFill>
                <a:latin typeface="Calibri"/>
                <a:ea typeface="Calibri"/>
                <a:cs typeface="Calibri"/>
                <a:sym typeface="Calibri"/>
              </a:rPr>
              <a:t>No dropouts since less datasets</a:t>
            </a:r>
            <a:endParaRPr sz="1800">
              <a:solidFill>
                <a:srgbClr val="660066"/>
              </a:solidFill>
              <a:latin typeface="Calibri"/>
              <a:ea typeface="Calibri"/>
              <a:cs typeface="Calibri"/>
              <a:sym typeface="Calibri"/>
            </a:endParaRPr>
          </a:p>
          <a:p>
            <a:pPr marL="685800" lvl="1" indent="-285750">
              <a:lnSpc>
                <a:spcPct val="150000"/>
              </a:lnSpc>
              <a:buClr>
                <a:srgbClr val="660066"/>
              </a:buClr>
              <a:buSzPts val="2400"/>
              <a:buFont typeface="Calibri"/>
              <a:buAutoNum type="alphaLcPeriod"/>
            </a:pPr>
            <a:r>
              <a:rPr lang="en-US" sz="1800">
                <a:solidFill>
                  <a:srgbClr val="660066"/>
                </a:solidFill>
                <a:latin typeface="Calibri"/>
                <a:ea typeface="Calibri"/>
                <a:cs typeface="Calibri"/>
                <a:sym typeface="Calibri"/>
              </a:rPr>
              <a:t>No googlenet since less datasets couldn’t get train through nuge number of layers</a:t>
            </a:r>
            <a:endParaRPr sz="1800">
              <a:solidFill>
                <a:srgbClr val="660066"/>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6"/>
          <p:cNvSpPr txBox="1">
            <a:spLocks noGrp="1"/>
          </p:cNvSpPr>
          <p:nvPr>
            <p:ph type="title"/>
          </p:nvPr>
        </p:nvSpPr>
        <p:spPr>
          <a:xfrm>
            <a:off x="767954" y="897433"/>
            <a:ext cx="7850312" cy="642938"/>
          </a:xfrm>
          <a:prstGeom prst="rect">
            <a:avLst/>
          </a:prstGeom>
          <a:noFill/>
          <a:ln>
            <a:noFill/>
          </a:ln>
        </p:spPr>
        <p:txBody>
          <a:bodyPr spcFirstLastPara="1" wrap="square" lIns="38100" tIns="38100" rIns="38100" bIns="38100" anchor="t" anchorCtr="0">
            <a:noAutofit/>
          </a:bodyPr>
          <a:lstStyle/>
          <a:p>
            <a:r>
              <a:rPr lang="en-US" sz="3150">
                <a:latin typeface="Calibri"/>
                <a:ea typeface="Calibri"/>
                <a:cs typeface="Calibri"/>
                <a:sym typeface="Calibri"/>
              </a:rPr>
              <a:t>Conclusion &amp; Future Scope </a:t>
            </a:r>
            <a:endParaRPr sz="3150">
              <a:latin typeface="Calibri"/>
              <a:ea typeface="Calibri"/>
              <a:cs typeface="Calibri"/>
              <a:sym typeface="Calibri"/>
            </a:endParaRPr>
          </a:p>
        </p:txBody>
      </p:sp>
      <p:sp>
        <p:nvSpPr>
          <p:cNvPr id="256" name="Google Shape;256;p16"/>
          <p:cNvSpPr txBox="1">
            <a:spLocks noGrp="1"/>
          </p:cNvSpPr>
          <p:nvPr>
            <p:ph type="body" idx="1"/>
          </p:nvPr>
        </p:nvSpPr>
        <p:spPr>
          <a:xfrm>
            <a:off x="767944" y="1701113"/>
            <a:ext cx="8185275" cy="3997350"/>
          </a:xfrm>
          <a:prstGeom prst="rect">
            <a:avLst/>
          </a:prstGeom>
          <a:noFill/>
          <a:ln>
            <a:noFill/>
          </a:ln>
        </p:spPr>
        <p:txBody>
          <a:bodyPr spcFirstLastPara="1" wrap="square" lIns="38100" tIns="38100" rIns="38100" bIns="38100" anchor="t" anchorCtr="0">
            <a:noAutofit/>
          </a:bodyPr>
          <a:lstStyle/>
          <a:p>
            <a:pPr marL="0" indent="0">
              <a:lnSpc>
                <a:spcPct val="115000"/>
              </a:lnSpc>
              <a:buNone/>
            </a:pPr>
            <a:r>
              <a:rPr lang="en-US" sz="1875" dirty="0">
                <a:latin typeface="Calibri"/>
                <a:ea typeface="Calibri"/>
                <a:cs typeface="Calibri"/>
                <a:sym typeface="Calibri"/>
              </a:rPr>
              <a:t>Our model which has been trained with only 600 datasets per class yet with greater accuracy. Compared parallel CNN of 12 experts with collage and ANN and collage.</a:t>
            </a:r>
            <a:endParaRPr sz="1875" dirty="0">
              <a:latin typeface="Calibri"/>
              <a:ea typeface="Calibri"/>
              <a:cs typeface="Calibri"/>
              <a:sym typeface="Calibri"/>
            </a:endParaRPr>
          </a:p>
          <a:p>
            <a:pPr marL="0" indent="0">
              <a:lnSpc>
                <a:spcPct val="115000"/>
              </a:lnSpc>
              <a:buNone/>
            </a:pPr>
            <a:endParaRPr sz="1875" dirty="0">
              <a:latin typeface="Calibri"/>
              <a:ea typeface="Calibri"/>
              <a:cs typeface="Calibri"/>
              <a:sym typeface="Calibri"/>
            </a:endParaRPr>
          </a:p>
          <a:p>
            <a:pPr marL="0" indent="0">
              <a:lnSpc>
                <a:spcPct val="115000"/>
              </a:lnSpc>
              <a:buNone/>
            </a:pPr>
            <a:r>
              <a:rPr lang="en-US" sz="1875" dirty="0">
                <a:latin typeface="Calibri"/>
                <a:ea typeface="Calibri"/>
                <a:cs typeface="Calibri"/>
                <a:sym typeface="Calibri"/>
              </a:rPr>
              <a:t>Future Scope: </a:t>
            </a:r>
            <a:endParaRPr sz="1875" dirty="0">
              <a:latin typeface="Calibri"/>
              <a:ea typeface="Calibri"/>
              <a:cs typeface="Calibri"/>
              <a:sym typeface="Calibri"/>
            </a:endParaRPr>
          </a:p>
          <a:p>
            <a:pPr indent="-290513">
              <a:lnSpc>
                <a:spcPct val="115000"/>
              </a:lnSpc>
              <a:buSzPts val="2500"/>
              <a:buFont typeface="Calibri"/>
              <a:buChar char="•"/>
            </a:pPr>
            <a:r>
              <a:rPr lang="en-US" sz="1875" dirty="0">
                <a:latin typeface="Calibri"/>
                <a:ea typeface="Calibri"/>
                <a:cs typeface="Calibri"/>
                <a:sym typeface="Calibri"/>
              </a:rPr>
              <a:t>Classify 6 more Localization which was having insufficient amount of datasets</a:t>
            </a:r>
            <a:endParaRPr sz="1875" dirty="0">
              <a:latin typeface="Calibri"/>
              <a:ea typeface="Calibri"/>
              <a:cs typeface="Calibri"/>
              <a:sym typeface="Calibri"/>
            </a:endParaRPr>
          </a:p>
          <a:p>
            <a:pPr indent="-290513">
              <a:lnSpc>
                <a:spcPct val="115000"/>
              </a:lnSpc>
              <a:buSzPts val="2500"/>
              <a:buFont typeface="Calibri"/>
              <a:buChar char="•"/>
            </a:pPr>
            <a:r>
              <a:rPr lang="en-US" sz="1875" dirty="0">
                <a:latin typeface="Calibri"/>
                <a:ea typeface="Calibri"/>
                <a:cs typeface="Calibri"/>
                <a:sym typeface="Calibri"/>
              </a:rPr>
              <a:t>Study on less influenceable ECG representation to noise, and get to know whether it will give less or more accuracy than direct ECG.</a:t>
            </a:r>
            <a:endParaRPr sz="1875" dirty="0">
              <a:latin typeface="Calibri"/>
              <a:ea typeface="Calibri"/>
              <a:cs typeface="Calibri"/>
              <a:sym typeface="Calibri"/>
            </a:endParaRPr>
          </a:p>
          <a:p>
            <a:pPr indent="-290513">
              <a:lnSpc>
                <a:spcPct val="115000"/>
              </a:lnSpc>
              <a:buSzPts val="2500"/>
              <a:buFont typeface="Calibri"/>
              <a:buChar char="•"/>
            </a:pPr>
            <a:r>
              <a:rPr lang="en-US" sz="1875" dirty="0">
                <a:latin typeface="Calibri"/>
                <a:ea typeface="Calibri"/>
                <a:cs typeface="Calibri"/>
                <a:sym typeface="Calibri"/>
              </a:rPr>
              <a:t>Train with Multiple Datasets and review the results.</a:t>
            </a:r>
            <a:endParaRPr sz="1875" dirty="0">
              <a:latin typeface="Calibri"/>
              <a:ea typeface="Calibri"/>
              <a:cs typeface="Calibri"/>
              <a:sym typeface="Calibri"/>
            </a:endParaRPr>
          </a:p>
          <a:p>
            <a:pPr indent="-290513">
              <a:lnSpc>
                <a:spcPct val="115000"/>
              </a:lnSpc>
              <a:buSzPts val="2500"/>
              <a:buFont typeface="Calibri"/>
              <a:buChar char="•"/>
            </a:pPr>
            <a:r>
              <a:rPr lang="en-US" sz="1875" dirty="0">
                <a:latin typeface="Calibri"/>
                <a:ea typeface="Calibri"/>
                <a:cs typeface="Calibri"/>
                <a:sym typeface="Calibri"/>
              </a:rPr>
              <a:t>Have excessive cloud computing processor for </a:t>
            </a:r>
            <a:r>
              <a:rPr lang="en-US" sz="1875" dirty="0" err="1">
                <a:latin typeface="Calibri"/>
                <a:ea typeface="Calibri"/>
                <a:cs typeface="Calibri"/>
                <a:sym typeface="Calibri"/>
              </a:rPr>
              <a:t>GoogleNet</a:t>
            </a:r>
            <a:endParaRPr sz="1875" dirty="0">
              <a:latin typeface="Calibri"/>
              <a:ea typeface="Calibri"/>
              <a:cs typeface="Calibri"/>
              <a:sym typeface="Calibri"/>
            </a:endParaRPr>
          </a:p>
          <a:p>
            <a:pPr marL="180819" indent="-40183">
              <a:lnSpc>
                <a:spcPct val="115000"/>
              </a:lnSpc>
              <a:buClr>
                <a:schemeClr val="dk1"/>
              </a:buClr>
              <a:buSzPts val="1100"/>
              <a:buNone/>
            </a:pPr>
            <a:endParaRPr sz="1875" dirty="0">
              <a:latin typeface="Calibri"/>
              <a:ea typeface="Calibri"/>
              <a:cs typeface="Calibri"/>
              <a:sym typeface="Calibri"/>
            </a:endParaRPr>
          </a:p>
          <a:p>
            <a:pPr marL="180820" indent="-40183">
              <a:lnSpc>
                <a:spcPct val="115000"/>
              </a:lnSpc>
              <a:buNone/>
            </a:pPr>
            <a:endParaRPr sz="1875" dirty="0">
              <a:latin typeface="Calibri"/>
              <a:ea typeface="Calibri"/>
              <a:cs typeface="Calibri"/>
              <a:sym typeface="Calibri"/>
            </a:endParaRPr>
          </a:p>
        </p:txBody>
      </p:sp>
      <p:sp>
        <p:nvSpPr>
          <p:cNvPr id="257" name="Google Shape;257;p16"/>
          <p:cNvSpPr txBox="1">
            <a:spLocks noGrp="1"/>
          </p:cNvSpPr>
          <p:nvPr>
            <p:ph type="dt" idx="10"/>
          </p:nvPr>
        </p:nvSpPr>
        <p:spPr>
          <a:xfrm>
            <a:off x="264702" y="6310847"/>
            <a:ext cx="1553766" cy="273751"/>
          </a:xfrm>
          <a:prstGeom prst="rect">
            <a:avLst/>
          </a:prstGeom>
          <a:noFill/>
          <a:ln>
            <a:noFill/>
          </a:ln>
        </p:spPr>
        <p:txBody>
          <a:bodyPr spcFirstLastPara="1" wrap="square" lIns="68569" tIns="34275" rIns="68569" bIns="34275" anchor="ctr" anchorCtr="0">
            <a:noAutofit/>
          </a:bodyPr>
          <a:lstStyle/>
          <a:p>
            <a:r>
              <a:rPr lang="en-US" sz="900" b="1" dirty="0"/>
              <a:t>May 13, 2023</a:t>
            </a:r>
            <a:endParaRPr sz="900" b="1" dirty="0"/>
          </a:p>
        </p:txBody>
      </p:sp>
      <p:sp>
        <p:nvSpPr>
          <p:cNvPr id="258" name="Google Shape;258;p16"/>
          <p:cNvSpPr txBox="1">
            <a:spLocks noGrp="1"/>
          </p:cNvSpPr>
          <p:nvPr>
            <p:ph type="ftr" idx="11"/>
          </p:nvPr>
        </p:nvSpPr>
        <p:spPr>
          <a:xfrm>
            <a:off x="3245383" y="6284059"/>
            <a:ext cx="2895452" cy="273751"/>
          </a:xfrm>
          <a:prstGeom prst="rect">
            <a:avLst/>
          </a:prstGeom>
          <a:noFill/>
          <a:ln>
            <a:noFill/>
          </a:ln>
        </p:spPr>
        <p:txBody>
          <a:bodyPr spcFirstLastPara="1" wrap="square" lIns="68569" tIns="34275" rIns="68569" bIns="34275" anchor="ctr" anchorCtr="0">
            <a:noAutofit/>
          </a:bodyPr>
          <a:lstStyle/>
          <a:p>
            <a:r>
              <a:rPr lang="en-US" sz="900" b="1" dirty="0"/>
              <a:t>19ECE499 B. Tech Project 2019-2023   </a:t>
            </a:r>
            <a:endParaRPr sz="900" b="1" dirty="0"/>
          </a:p>
          <a:p>
            <a:r>
              <a:rPr lang="en-US" sz="900" b="1" dirty="0"/>
              <a:t>Dept. of Elec. &amp; Commn. Engineering</a:t>
            </a:r>
            <a:endParaRPr sz="900" b="1" dirty="0"/>
          </a:p>
        </p:txBody>
      </p:sp>
      <p:sp>
        <p:nvSpPr>
          <p:cNvPr id="259" name="Google Shape;259;p16"/>
          <p:cNvSpPr txBox="1">
            <a:spLocks noGrp="1"/>
          </p:cNvSpPr>
          <p:nvPr>
            <p:ph type="sldNum" idx="12"/>
          </p:nvPr>
        </p:nvSpPr>
        <p:spPr>
          <a:xfrm>
            <a:off x="8544596" y="6284057"/>
            <a:ext cx="319236" cy="243614"/>
          </a:xfrm>
          <a:prstGeom prst="rect">
            <a:avLst/>
          </a:prstGeom>
          <a:noFill/>
          <a:ln>
            <a:noFill/>
          </a:ln>
        </p:spPr>
        <p:txBody>
          <a:bodyPr spcFirstLastPara="1" wrap="square" lIns="38100" tIns="38100" rIns="38100" bIns="38100" anchor="ctr" anchorCtr="0">
            <a:noAutofit/>
          </a:bodyPr>
          <a:lstStyle/>
          <a:p>
            <a:endParaRPr dirty="0"/>
          </a:p>
          <a:p>
            <a:fld id="{00000000-1234-1234-1234-123412341234}" type="slidenum">
              <a:rPr lang="en-US" sz="900">
                <a:solidFill>
                  <a:schemeClr val="tx1"/>
                </a:solidFill>
              </a:rPr>
              <a:pPr/>
              <a:t>13</a:t>
            </a:fld>
            <a:endParaRPr dirty="0">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17"/>
          <p:cNvSpPr txBox="1">
            <a:spLocks noGrp="1"/>
          </p:cNvSpPr>
          <p:nvPr>
            <p:ph type="title"/>
          </p:nvPr>
        </p:nvSpPr>
        <p:spPr>
          <a:xfrm>
            <a:off x="767954" y="897433"/>
            <a:ext cx="7850312" cy="642938"/>
          </a:xfrm>
          <a:prstGeom prst="rect">
            <a:avLst/>
          </a:prstGeom>
          <a:noFill/>
          <a:ln>
            <a:noFill/>
          </a:ln>
        </p:spPr>
        <p:txBody>
          <a:bodyPr spcFirstLastPara="1" wrap="square" lIns="38100" tIns="38100" rIns="38100" bIns="38100" anchor="t" anchorCtr="0">
            <a:noAutofit/>
          </a:bodyPr>
          <a:lstStyle/>
          <a:p>
            <a:r>
              <a:rPr lang="en-US" sz="3150">
                <a:latin typeface="Calibri"/>
                <a:ea typeface="Calibri"/>
                <a:cs typeface="Calibri"/>
                <a:sym typeface="Calibri"/>
              </a:rPr>
              <a:t>References</a:t>
            </a:r>
            <a:endParaRPr sz="3150">
              <a:latin typeface="Calibri"/>
              <a:ea typeface="Calibri"/>
              <a:cs typeface="Calibri"/>
              <a:sym typeface="Calibri"/>
            </a:endParaRPr>
          </a:p>
        </p:txBody>
      </p:sp>
      <p:sp>
        <p:nvSpPr>
          <p:cNvPr id="265" name="Google Shape;265;p17"/>
          <p:cNvSpPr txBox="1">
            <a:spLocks noGrp="1"/>
          </p:cNvSpPr>
          <p:nvPr>
            <p:ph type="body" idx="1"/>
          </p:nvPr>
        </p:nvSpPr>
        <p:spPr>
          <a:xfrm>
            <a:off x="1250158" y="1701106"/>
            <a:ext cx="7702972" cy="3997431"/>
          </a:xfrm>
          <a:prstGeom prst="rect">
            <a:avLst/>
          </a:prstGeom>
          <a:noFill/>
          <a:ln>
            <a:noFill/>
          </a:ln>
        </p:spPr>
        <p:txBody>
          <a:bodyPr spcFirstLastPara="1" wrap="square" lIns="38100" tIns="38100" rIns="38100" bIns="38100" anchor="t" anchorCtr="0">
            <a:noAutofit/>
          </a:bodyPr>
          <a:lstStyle/>
          <a:p>
            <a:pPr marL="0" indent="0" algn="just">
              <a:lnSpc>
                <a:spcPct val="150000"/>
              </a:lnSpc>
              <a:buClr>
                <a:schemeClr val="dk1"/>
              </a:buClr>
              <a:buSzPts val="852"/>
              <a:buNone/>
            </a:pPr>
            <a:r>
              <a:rPr lang="en-US" sz="1275">
                <a:solidFill>
                  <a:schemeClr val="dk1"/>
                </a:solidFill>
                <a:latin typeface="Calibri"/>
                <a:ea typeface="Calibri"/>
                <a:cs typeface="Calibri"/>
                <a:sym typeface="Calibri"/>
              </a:rPr>
              <a:t>[1] Arefnezhad, S.; Eichberger, A.; Frühwirth, M.; Kaufmann, C.; Moser, M.; Koglbauer, I.V. Driver Monitoring of Automated Vehicles by Classification of Driver Drowsiness Using a Deep Convolutional Neural Network Trained by Scalograms of ECG Signals. Energies 2022, 15, 480.</a:t>
            </a:r>
            <a:endParaRPr sz="1275">
              <a:solidFill>
                <a:schemeClr val="dk1"/>
              </a:solidFill>
              <a:latin typeface="Calibri"/>
              <a:ea typeface="Calibri"/>
              <a:cs typeface="Calibri"/>
              <a:sym typeface="Calibri"/>
            </a:endParaRPr>
          </a:p>
          <a:p>
            <a:pPr marL="0" indent="0" algn="just">
              <a:lnSpc>
                <a:spcPct val="150000"/>
              </a:lnSpc>
              <a:buClr>
                <a:schemeClr val="dk1"/>
              </a:buClr>
              <a:buSzPts val="852"/>
              <a:buNone/>
            </a:pPr>
            <a:r>
              <a:rPr lang="en-US" sz="1275">
                <a:solidFill>
                  <a:schemeClr val="dk1"/>
                </a:solidFill>
                <a:latin typeface="Calibri"/>
                <a:ea typeface="Calibri"/>
                <a:cs typeface="Calibri"/>
                <a:sym typeface="Calibri"/>
              </a:rPr>
              <a:t>[2] Byeon, Y.-H.; Pan, S.-B.; Kwak, K.-C. Intelligent Deep Models Based on Scalograms of Electrocardiogram Signals for Biometrics. Sensors 2019, 19, 935.</a:t>
            </a:r>
            <a:endParaRPr sz="1275">
              <a:solidFill>
                <a:schemeClr val="dk1"/>
              </a:solidFill>
              <a:latin typeface="Calibri"/>
              <a:ea typeface="Calibri"/>
              <a:cs typeface="Calibri"/>
              <a:sym typeface="Calibri"/>
            </a:endParaRPr>
          </a:p>
          <a:p>
            <a:pPr marL="0" indent="0" algn="just">
              <a:lnSpc>
                <a:spcPct val="150000"/>
              </a:lnSpc>
              <a:buClr>
                <a:schemeClr val="dk1"/>
              </a:buClr>
              <a:buSzPts val="852"/>
              <a:buNone/>
            </a:pPr>
            <a:r>
              <a:rPr lang="en-US" sz="1275">
                <a:solidFill>
                  <a:schemeClr val="dk1"/>
                </a:solidFill>
                <a:latin typeface="Calibri"/>
                <a:ea typeface="Calibri"/>
                <a:cs typeface="Calibri"/>
                <a:sym typeface="Calibri"/>
              </a:rPr>
              <a:t>[3] Olanrewaju, Rashidah &amp; Ibrahim, S. &amp; Asnawi, Ani Liza &amp; Altaf, Hunain. . “Classification of ECG signals for detection of arrhythmia and congestive heart failure based on continuous wavelet transform and deep neural networks,” Indonesian Journal of Electrical Engineering and Computer Science, Vol. 22, No. 3, pp. 1520~1528, June 2021.</a:t>
            </a:r>
            <a:endParaRPr sz="1275">
              <a:solidFill>
                <a:schemeClr val="dk1"/>
              </a:solidFill>
              <a:latin typeface="Calibri"/>
              <a:ea typeface="Calibri"/>
              <a:cs typeface="Calibri"/>
              <a:sym typeface="Calibri"/>
            </a:endParaRPr>
          </a:p>
          <a:p>
            <a:pPr marL="0" indent="0" algn="just">
              <a:lnSpc>
                <a:spcPct val="150000"/>
              </a:lnSpc>
              <a:buClr>
                <a:schemeClr val="dk1"/>
              </a:buClr>
              <a:buSzPts val="852"/>
              <a:buNone/>
            </a:pPr>
            <a:r>
              <a:rPr lang="en-US" sz="1275">
                <a:solidFill>
                  <a:schemeClr val="dk1"/>
                </a:solidFill>
                <a:latin typeface="Calibri"/>
                <a:ea typeface="Calibri"/>
                <a:cs typeface="Calibri"/>
                <a:sym typeface="Calibri"/>
              </a:rPr>
              <a:t>[4] Uchiyama, R.; Okada, Y.; Kakizaki, R.; Tomioka, S. End-to-End Convolutional Neural Network Model to Detect and Localize Myocardial Infarction Using 12-Lead ECG Images without Preprocessing. Bioengineering 2022, 9, 430. </a:t>
            </a:r>
            <a:endParaRPr sz="1275">
              <a:solidFill>
                <a:schemeClr val="dk1"/>
              </a:solidFill>
              <a:latin typeface="Calibri"/>
              <a:ea typeface="Calibri"/>
              <a:cs typeface="Calibri"/>
              <a:sym typeface="Calibri"/>
            </a:endParaRPr>
          </a:p>
          <a:p>
            <a:pPr marL="0" indent="0" algn="just">
              <a:lnSpc>
                <a:spcPct val="150000"/>
              </a:lnSpc>
              <a:buClr>
                <a:schemeClr val="dk1"/>
              </a:buClr>
              <a:buSzPts val="852"/>
              <a:buNone/>
            </a:pPr>
            <a:r>
              <a:rPr lang="en-US" sz="1275">
                <a:solidFill>
                  <a:schemeClr val="dk1"/>
                </a:solidFill>
                <a:latin typeface="Calibri"/>
                <a:ea typeface="Calibri"/>
                <a:cs typeface="Calibri"/>
                <a:sym typeface="Calibri"/>
              </a:rPr>
              <a:t>[5] Ulas Baran Baloglu, Muhammed Talo, Ozal Yildirim, Ru San Tan, U Rajendra Acharya, “Classification of myocardial infarction with multi-lead ECG signals and deep CNN,” Pattern Recognition Letters, Volume 122, pp. 23-30, 2019.</a:t>
            </a:r>
            <a:endParaRPr sz="1275">
              <a:solidFill>
                <a:schemeClr val="dk1"/>
              </a:solidFill>
              <a:latin typeface="Calibri"/>
              <a:ea typeface="Calibri"/>
              <a:cs typeface="Calibri"/>
              <a:sym typeface="Calibri"/>
            </a:endParaRPr>
          </a:p>
        </p:txBody>
      </p:sp>
      <p:sp>
        <p:nvSpPr>
          <p:cNvPr id="266" name="Google Shape;266;p17"/>
          <p:cNvSpPr txBox="1">
            <a:spLocks noGrp="1"/>
          </p:cNvSpPr>
          <p:nvPr>
            <p:ph type="dt" idx="10"/>
          </p:nvPr>
        </p:nvSpPr>
        <p:spPr>
          <a:xfrm>
            <a:off x="264702" y="6544417"/>
            <a:ext cx="1553766" cy="273751"/>
          </a:xfrm>
          <a:prstGeom prst="rect">
            <a:avLst/>
          </a:prstGeom>
          <a:noFill/>
          <a:ln>
            <a:noFill/>
          </a:ln>
        </p:spPr>
        <p:txBody>
          <a:bodyPr spcFirstLastPara="1" wrap="square" lIns="68569" tIns="34275" rIns="68569" bIns="34275" anchor="ctr" anchorCtr="0">
            <a:noAutofit/>
          </a:bodyPr>
          <a:lstStyle/>
          <a:p>
            <a:r>
              <a:rPr lang="en-US" sz="900" b="1"/>
              <a:t>May 13, 2023</a:t>
            </a:r>
            <a:endParaRPr sz="900" b="1"/>
          </a:p>
        </p:txBody>
      </p:sp>
      <p:sp>
        <p:nvSpPr>
          <p:cNvPr id="267" name="Google Shape;267;p17"/>
          <p:cNvSpPr txBox="1">
            <a:spLocks noGrp="1"/>
          </p:cNvSpPr>
          <p:nvPr>
            <p:ph type="ftr" idx="11"/>
          </p:nvPr>
        </p:nvSpPr>
        <p:spPr>
          <a:xfrm>
            <a:off x="3245383" y="6517629"/>
            <a:ext cx="2895452" cy="273751"/>
          </a:xfrm>
          <a:prstGeom prst="rect">
            <a:avLst/>
          </a:prstGeom>
          <a:noFill/>
          <a:ln>
            <a:noFill/>
          </a:ln>
        </p:spPr>
        <p:txBody>
          <a:bodyPr spcFirstLastPara="1" wrap="square" lIns="68569" tIns="34275" rIns="68569" bIns="34275" anchor="ctr" anchorCtr="0">
            <a:noAutofit/>
          </a:bodyPr>
          <a:lstStyle/>
          <a:p>
            <a:r>
              <a:rPr lang="en-US" sz="900" b="1"/>
              <a:t>19ECE499 B. Tech Project 2019-2023   </a:t>
            </a:r>
            <a:endParaRPr sz="900" b="1"/>
          </a:p>
          <a:p>
            <a:r>
              <a:rPr lang="en-US" sz="900" b="1"/>
              <a:t>Dept. of Elec. &amp; Commn. Engineering</a:t>
            </a:r>
            <a:endParaRPr sz="900" b="1"/>
          </a:p>
        </p:txBody>
      </p:sp>
      <p:sp>
        <p:nvSpPr>
          <p:cNvPr id="268" name="Google Shape;268;p17"/>
          <p:cNvSpPr txBox="1">
            <a:spLocks noGrp="1"/>
          </p:cNvSpPr>
          <p:nvPr>
            <p:ph type="sldNum" idx="12"/>
          </p:nvPr>
        </p:nvSpPr>
        <p:spPr>
          <a:xfrm>
            <a:off x="8544596" y="6572292"/>
            <a:ext cx="319236" cy="243614"/>
          </a:xfrm>
          <a:prstGeom prst="rect">
            <a:avLst/>
          </a:prstGeom>
          <a:noFill/>
          <a:ln>
            <a:noFill/>
          </a:ln>
        </p:spPr>
        <p:txBody>
          <a:bodyPr spcFirstLastPara="1" wrap="square" lIns="38100" tIns="38100" rIns="38100" bIns="38100" anchor="ctr" anchorCtr="0">
            <a:noAutofit/>
          </a:bodyPr>
          <a:lstStyle/>
          <a:p>
            <a:endParaRPr sz="900" b="1">
              <a:solidFill>
                <a:schemeClr val="tx1"/>
              </a:solidFill>
            </a:endParaRPr>
          </a:p>
          <a:p>
            <a:fld id="{00000000-1234-1234-1234-123412341234}" type="slidenum">
              <a:rPr lang="en-US" sz="900" b="1">
                <a:solidFill>
                  <a:schemeClr val="tx1"/>
                </a:solidFill>
              </a:rPr>
              <a:pPr/>
              <a:t>14</a:t>
            </a:fld>
            <a:endParaRPr sz="900" b="1">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767953" y="897434"/>
            <a:ext cx="7850250" cy="643050"/>
          </a:xfrm>
          <a:prstGeom prst="rect">
            <a:avLst/>
          </a:prstGeom>
          <a:noFill/>
          <a:ln>
            <a:noFill/>
          </a:ln>
        </p:spPr>
        <p:txBody>
          <a:bodyPr spcFirstLastPara="1" wrap="square" lIns="38100" tIns="38100" rIns="38100" bIns="38100" anchor="t" anchorCtr="0">
            <a:noAutofit/>
          </a:bodyPr>
          <a:lstStyle/>
          <a:p>
            <a:r>
              <a:rPr lang="en-US" sz="3150">
                <a:latin typeface="Calibri"/>
                <a:ea typeface="Calibri"/>
                <a:cs typeface="Calibri"/>
                <a:sym typeface="Calibri"/>
              </a:rPr>
              <a:t>Introduction to the problem </a:t>
            </a:r>
            <a:endParaRPr sz="3150">
              <a:latin typeface="Calibri"/>
              <a:ea typeface="Calibri"/>
              <a:cs typeface="Calibri"/>
              <a:sym typeface="Calibri"/>
            </a:endParaRPr>
          </a:p>
        </p:txBody>
      </p:sp>
      <p:sp>
        <p:nvSpPr>
          <p:cNvPr id="34" name="Google Shape;34;p5"/>
          <p:cNvSpPr txBox="1">
            <a:spLocks noGrp="1"/>
          </p:cNvSpPr>
          <p:nvPr>
            <p:ph type="body" idx="1"/>
          </p:nvPr>
        </p:nvSpPr>
        <p:spPr>
          <a:xfrm>
            <a:off x="1250156" y="1701106"/>
            <a:ext cx="7531521" cy="1642035"/>
          </a:xfrm>
          <a:prstGeom prst="rect">
            <a:avLst/>
          </a:prstGeom>
          <a:noFill/>
          <a:ln>
            <a:noFill/>
          </a:ln>
        </p:spPr>
        <p:txBody>
          <a:bodyPr spcFirstLastPara="1" wrap="square" lIns="38100" tIns="38100" rIns="38100" bIns="38100" anchor="t" anchorCtr="0">
            <a:noAutofit/>
          </a:bodyPr>
          <a:lstStyle/>
          <a:p>
            <a:pPr marL="180499" indent="-185261">
              <a:lnSpc>
                <a:spcPct val="115000"/>
              </a:lnSpc>
              <a:buSzPts val="2500"/>
              <a:buFont typeface="Calibri"/>
              <a:buChar char="•"/>
            </a:pPr>
            <a:r>
              <a:rPr lang="en-US" sz="1875">
                <a:latin typeface="Calibri"/>
                <a:ea typeface="Calibri"/>
                <a:cs typeface="Calibri"/>
                <a:sym typeface="Calibri"/>
              </a:rPr>
              <a:t>Myocardial Infarction is a very serious heart condition. </a:t>
            </a:r>
            <a:endParaRPr sz="1875">
              <a:latin typeface="Calibri"/>
              <a:ea typeface="Calibri"/>
              <a:cs typeface="Calibri"/>
              <a:sym typeface="Calibri"/>
            </a:endParaRPr>
          </a:p>
          <a:p>
            <a:pPr marL="180499" indent="-185261">
              <a:lnSpc>
                <a:spcPct val="115000"/>
              </a:lnSpc>
              <a:buSzPts val="2500"/>
              <a:buFont typeface="Calibri"/>
              <a:buChar char="•"/>
            </a:pPr>
            <a:r>
              <a:rPr lang="en-US" sz="1875">
                <a:latin typeface="Calibri"/>
                <a:ea typeface="Calibri"/>
                <a:cs typeface="Calibri"/>
                <a:sym typeface="Calibri"/>
              </a:rPr>
              <a:t>Extracting features manually is time consuming.</a:t>
            </a:r>
            <a:endParaRPr sz="1875">
              <a:latin typeface="Calibri"/>
              <a:ea typeface="Calibri"/>
              <a:cs typeface="Calibri"/>
              <a:sym typeface="Calibri"/>
            </a:endParaRPr>
          </a:p>
          <a:p>
            <a:pPr marL="180499" indent="-185261">
              <a:lnSpc>
                <a:spcPct val="115000"/>
              </a:lnSpc>
              <a:spcBef>
                <a:spcPts val="633"/>
              </a:spcBef>
              <a:buSzPts val="2500"/>
              <a:buFont typeface="Calibri"/>
              <a:buChar char="•"/>
            </a:pPr>
            <a:r>
              <a:rPr lang="en-US" sz="1875">
                <a:latin typeface="Calibri"/>
                <a:ea typeface="Calibri"/>
                <a:cs typeface="Calibri"/>
                <a:sym typeface="Calibri"/>
              </a:rPr>
              <a:t>Preprocessing the ECG signals is a complex the process.</a:t>
            </a:r>
            <a:endParaRPr sz="1875">
              <a:latin typeface="Calibri"/>
              <a:ea typeface="Calibri"/>
              <a:cs typeface="Calibri"/>
              <a:sym typeface="Calibri"/>
            </a:endParaRPr>
          </a:p>
          <a:p>
            <a:pPr marL="180499" indent="-185261">
              <a:lnSpc>
                <a:spcPct val="115000"/>
              </a:lnSpc>
              <a:spcBef>
                <a:spcPts val="633"/>
              </a:spcBef>
              <a:buSzPts val="2500"/>
              <a:buFont typeface="Calibri"/>
              <a:buChar char="•"/>
            </a:pPr>
            <a:r>
              <a:rPr lang="en-US" sz="1875">
                <a:latin typeface="Calibri"/>
                <a:ea typeface="Calibri"/>
                <a:cs typeface="Calibri"/>
                <a:sym typeface="Calibri"/>
              </a:rPr>
              <a:t>To manage ECG data, preprocessing techniques requires specialized expertise and experience.</a:t>
            </a:r>
            <a:endParaRPr sz="1875">
              <a:latin typeface="Calibri"/>
              <a:ea typeface="Calibri"/>
              <a:cs typeface="Calibri"/>
              <a:sym typeface="Calibri"/>
            </a:endParaRPr>
          </a:p>
        </p:txBody>
      </p:sp>
      <p:sp>
        <p:nvSpPr>
          <p:cNvPr id="35" name="Google Shape;35;p5"/>
          <p:cNvSpPr txBox="1">
            <a:spLocks noGrp="1"/>
          </p:cNvSpPr>
          <p:nvPr>
            <p:ph type="dt" idx="10"/>
          </p:nvPr>
        </p:nvSpPr>
        <p:spPr>
          <a:xfrm>
            <a:off x="264702" y="6499691"/>
            <a:ext cx="1553766" cy="273751"/>
          </a:xfrm>
          <a:prstGeom prst="rect">
            <a:avLst/>
          </a:prstGeom>
          <a:noFill/>
          <a:ln>
            <a:noFill/>
          </a:ln>
        </p:spPr>
        <p:txBody>
          <a:bodyPr spcFirstLastPara="1" wrap="square" lIns="68569" tIns="34275" rIns="68569" bIns="34275" anchor="ctr" anchorCtr="0">
            <a:noAutofit/>
          </a:bodyPr>
          <a:lstStyle/>
          <a:p>
            <a:r>
              <a:rPr lang="en-US" sz="900" b="1" dirty="0">
                <a:solidFill>
                  <a:schemeClr val="tx1"/>
                </a:solidFill>
              </a:rPr>
              <a:t>May 13, 2023</a:t>
            </a:r>
            <a:endParaRPr sz="900" b="1" dirty="0">
              <a:solidFill>
                <a:schemeClr val="tx1"/>
              </a:solidFill>
            </a:endParaRPr>
          </a:p>
        </p:txBody>
      </p:sp>
      <p:sp>
        <p:nvSpPr>
          <p:cNvPr id="36" name="Google Shape;36;p5"/>
          <p:cNvSpPr txBox="1">
            <a:spLocks noGrp="1"/>
          </p:cNvSpPr>
          <p:nvPr>
            <p:ph type="ftr" idx="11"/>
          </p:nvPr>
        </p:nvSpPr>
        <p:spPr>
          <a:xfrm>
            <a:off x="3245383" y="6472903"/>
            <a:ext cx="2895452" cy="273751"/>
          </a:xfrm>
          <a:prstGeom prst="rect">
            <a:avLst/>
          </a:prstGeom>
          <a:noFill/>
          <a:ln>
            <a:noFill/>
          </a:ln>
        </p:spPr>
        <p:txBody>
          <a:bodyPr spcFirstLastPara="1" wrap="square" lIns="68569" tIns="34275" rIns="68569" bIns="34275" anchor="ctr" anchorCtr="0">
            <a:noAutofit/>
          </a:bodyPr>
          <a:lstStyle/>
          <a:p>
            <a:r>
              <a:rPr lang="en-US" sz="900" b="1" dirty="0">
                <a:solidFill>
                  <a:schemeClr val="tx1"/>
                </a:solidFill>
              </a:rPr>
              <a:t>19ECE499 B. Tech Project 2019-2023   </a:t>
            </a:r>
            <a:endParaRPr sz="900" b="1" dirty="0">
              <a:solidFill>
                <a:schemeClr val="tx1"/>
              </a:solidFill>
            </a:endParaRPr>
          </a:p>
          <a:p>
            <a:r>
              <a:rPr lang="en-US" sz="900" b="1" dirty="0">
                <a:solidFill>
                  <a:schemeClr val="tx1"/>
                </a:solidFill>
              </a:rPr>
              <a:t>Dept. of Elec. &amp; Commn. Engineering</a:t>
            </a:r>
            <a:endParaRPr sz="900" b="1" dirty="0">
              <a:solidFill>
                <a:schemeClr val="tx1"/>
              </a:solidFill>
            </a:endParaRPr>
          </a:p>
        </p:txBody>
      </p:sp>
      <p:sp>
        <p:nvSpPr>
          <p:cNvPr id="37" name="Google Shape;37;p5"/>
          <p:cNvSpPr txBox="1">
            <a:spLocks noGrp="1"/>
          </p:cNvSpPr>
          <p:nvPr>
            <p:ph type="sldNum" idx="12"/>
          </p:nvPr>
        </p:nvSpPr>
        <p:spPr>
          <a:xfrm>
            <a:off x="8544596" y="5692676"/>
            <a:ext cx="319236" cy="243614"/>
          </a:xfrm>
          <a:prstGeom prst="rect">
            <a:avLst/>
          </a:prstGeom>
          <a:noFill/>
          <a:ln>
            <a:noFill/>
          </a:ln>
        </p:spPr>
        <p:txBody>
          <a:bodyPr spcFirstLastPara="1" wrap="square" lIns="38100" tIns="38100" rIns="38100" bIns="38100" anchor="ctr" anchorCtr="0">
            <a:noAutofit/>
          </a:bodyPr>
          <a:lstStyle/>
          <a:p>
            <a:endParaRPr/>
          </a:p>
          <a:p>
            <a:fld id="{00000000-1234-1234-1234-123412341234}" type="slidenum">
              <a:rPr lang="en-US"/>
              <a:pPr/>
              <a:t>2</a:t>
            </a:fld>
            <a:endParaRPr/>
          </a:p>
        </p:txBody>
      </p:sp>
      <p:pic>
        <p:nvPicPr>
          <p:cNvPr id="38" name="Google Shape;38;p5"/>
          <p:cNvPicPr preferRelativeResize="0"/>
          <p:nvPr/>
        </p:nvPicPr>
        <p:blipFill>
          <a:blip r:embed="rId3">
            <a:alphaModFix/>
          </a:blip>
          <a:stretch>
            <a:fillRect/>
          </a:stretch>
        </p:blipFill>
        <p:spPr>
          <a:xfrm>
            <a:off x="1922344" y="4207314"/>
            <a:ext cx="2617514" cy="2349526"/>
          </a:xfrm>
          <a:prstGeom prst="rect">
            <a:avLst/>
          </a:prstGeom>
          <a:noFill/>
          <a:ln>
            <a:noFill/>
          </a:ln>
        </p:spPr>
      </p:pic>
      <p:pic>
        <p:nvPicPr>
          <p:cNvPr id="39" name="Google Shape;39;p5" descr="Chart, radar chart&#10;&#10;Description automatically generated"/>
          <p:cNvPicPr preferRelativeResize="0"/>
          <p:nvPr/>
        </p:nvPicPr>
        <p:blipFill rotWithShape="1">
          <a:blip r:embed="rId4">
            <a:alphaModFix/>
          </a:blip>
          <a:srcRect/>
          <a:stretch/>
        </p:blipFill>
        <p:spPr>
          <a:xfrm>
            <a:off x="4272901" y="4012239"/>
            <a:ext cx="3382274" cy="2349526"/>
          </a:xfrm>
          <a:prstGeom prst="rect">
            <a:avLst/>
          </a:prstGeom>
          <a:noFill/>
          <a:ln>
            <a:noFill/>
          </a:ln>
          <a:effectLst>
            <a:outerShdw algn="bl" rotWithShape="0">
              <a:srgbClr val="000000"/>
            </a:outerShdw>
          </a:effectLst>
        </p:spPr>
      </p:pic>
      <p:sp>
        <p:nvSpPr>
          <p:cNvPr id="9" name="Google Shape;48;p6">
            <a:extLst>
              <a:ext uri="{FF2B5EF4-FFF2-40B4-BE49-F238E27FC236}">
                <a16:creationId xmlns:a16="http://schemas.microsoft.com/office/drawing/2014/main" id="{CE0C2516-7B3B-4B01-AF3F-A2BFE160109D}"/>
              </a:ext>
            </a:extLst>
          </p:cNvPr>
          <p:cNvSpPr txBox="1">
            <a:spLocks/>
          </p:cNvSpPr>
          <p:nvPr/>
        </p:nvSpPr>
        <p:spPr>
          <a:xfrm>
            <a:off x="8544596" y="6612048"/>
            <a:ext cx="319236" cy="243614"/>
          </a:xfrm>
          <a:prstGeom prst="rect">
            <a:avLst/>
          </a:prstGeom>
          <a:noFill/>
          <a:ln>
            <a:noFill/>
          </a:ln>
        </p:spPr>
        <p:txBody>
          <a:bodyPr spcFirstLastPara="1" wrap="square" lIns="38100" tIns="38100" rIns="38100" bIns="381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Arial"/>
              <a:buNone/>
              <a:defRPr sz="632" b="0" i="0" u="none" strike="noStrike" cap="none">
                <a:solidFill>
                  <a:schemeClr val="lt1"/>
                </a:solidFill>
                <a:latin typeface="Belleza"/>
                <a:ea typeface="Belleza"/>
                <a:cs typeface="Belleza"/>
                <a:sym typeface="Belleza"/>
              </a:defRPr>
            </a:lvl1pPr>
            <a:lvl2pPr marL="0" marR="0" lvl="1" indent="0" algn="ctr" rtl="0">
              <a:lnSpc>
                <a:spcPct val="100000"/>
              </a:lnSpc>
              <a:spcBef>
                <a:spcPts val="0"/>
              </a:spcBef>
              <a:spcAft>
                <a:spcPts val="0"/>
              </a:spcAft>
              <a:buClr>
                <a:srgbClr val="000000"/>
              </a:buClr>
              <a:buFont typeface="Arial"/>
              <a:buNone/>
              <a:defRPr sz="632" b="0" i="0" u="none" strike="noStrike" cap="none">
                <a:solidFill>
                  <a:schemeClr val="lt1"/>
                </a:solidFill>
                <a:latin typeface="Belleza"/>
                <a:ea typeface="Belleza"/>
                <a:cs typeface="Belleza"/>
                <a:sym typeface="Belleza"/>
              </a:defRPr>
            </a:lvl2pPr>
            <a:lvl3pPr marL="0" marR="0" lvl="2" indent="0" algn="ctr" rtl="0">
              <a:lnSpc>
                <a:spcPct val="100000"/>
              </a:lnSpc>
              <a:spcBef>
                <a:spcPts val="0"/>
              </a:spcBef>
              <a:spcAft>
                <a:spcPts val="0"/>
              </a:spcAft>
              <a:buClr>
                <a:srgbClr val="000000"/>
              </a:buClr>
              <a:buFont typeface="Arial"/>
              <a:buNone/>
              <a:defRPr sz="632" b="0" i="0" u="none" strike="noStrike" cap="none">
                <a:solidFill>
                  <a:schemeClr val="lt1"/>
                </a:solidFill>
                <a:latin typeface="Belleza"/>
                <a:ea typeface="Belleza"/>
                <a:cs typeface="Belleza"/>
                <a:sym typeface="Belleza"/>
              </a:defRPr>
            </a:lvl3pPr>
            <a:lvl4pPr marL="0" marR="0" lvl="3" indent="0" algn="ctr" rtl="0">
              <a:lnSpc>
                <a:spcPct val="100000"/>
              </a:lnSpc>
              <a:spcBef>
                <a:spcPts val="0"/>
              </a:spcBef>
              <a:spcAft>
                <a:spcPts val="0"/>
              </a:spcAft>
              <a:buClr>
                <a:srgbClr val="000000"/>
              </a:buClr>
              <a:buFont typeface="Arial"/>
              <a:buNone/>
              <a:defRPr sz="632" b="0" i="0" u="none" strike="noStrike" cap="none">
                <a:solidFill>
                  <a:schemeClr val="lt1"/>
                </a:solidFill>
                <a:latin typeface="Belleza"/>
                <a:ea typeface="Belleza"/>
                <a:cs typeface="Belleza"/>
                <a:sym typeface="Belleza"/>
              </a:defRPr>
            </a:lvl4pPr>
            <a:lvl5pPr marL="0" marR="0" lvl="4" indent="0" algn="ctr" rtl="0">
              <a:lnSpc>
                <a:spcPct val="100000"/>
              </a:lnSpc>
              <a:spcBef>
                <a:spcPts val="0"/>
              </a:spcBef>
              <a:spcAft>
                <a:spcPts val="0"/>
              </a:spcAft>
              <a:buClr>
                <a:srgbClr val="000000"/>
              </a:buClr>
              <a:buFont typeface="Arial"/>
              <a:buNone/>
              <a:defRPr sz="632" b="0" i="0" u="none" strike="noStrike" cap="none">
                <a:solidFill>
                  <a:schemeClr val="lt1"/>
                </a:solidFill>
                <a:latin typeface="Belleza"/>
                <a:ea typeface="Belleza"/>
                <a:cs typeface="Belleza"/>
                <a:sym typeface="Belleza"/>
              </a:defRPr>
            </a:lvl5pPr>
            <a:lvl6pPr marL="0" marR="0" lvl="5" indent="0" algn="ctr" rtl="0">
              <a:lnSpc>
                <a:spcPct val="100000"/>
              </a:lnSpc>
              <a:spcBef>
                <a:spcPts val="0"/>
              </a:spcBef>
              <a:spcAft>
                <a:spcPts val="0"/>
              </a:spcAft>
              <a:buClr>
                <a:srgbClr val="000000"/>
              </a:buClr>
              <a:buFont typeface="Arial"/>
              <a:buNone/>
              <a:defRPr sz="632" b="0" i="0" u="none" strike="noStrike" cap="none">
                <a:solidFill>
                  <a:schemeClr val="lt1"/>
                </a:solidFill>
                <a:latin typeface="Belleza"/>
                <a:ea typeface="Belleza"/>
                <a:cs typeface="Belleza"/>
                <a:sym typeface="Belleza"/>
              </a:defRPr>
            </a:lvl6pPr>
            <a:lvl7pPr marL="0" marR="0" lvl="6" indent="0" algn="ctr" rtl="0">
              <a:lnSpc>
                <a:spcPct val="100000"/>
              </a:lnSpc>
              <a:spcBef>
                <a:spcPts val="0"/>
              </a:spcBef>
              <a:spcAft>
                <a:spcPts val="0"/>
              </a:spcAft>
              <a:buClr>
                <a:srgbClr val="000000"/>
              </a:buClr>
              <a:buFont typeface="Arial"/>
              <a:buNone/>
              <a:defRPr sz="632" b="0" i="0" u="none" strike="noStrike" cap="none">
                <a:solidFill>
                  <a:schemeClr val="lt1"/>
                </a:solidFill>
                <a:latin typeface="Belleza"/>
                <a:ea typeface="Belleza"/>
                <a:cs typeface="Belleza"/>
                <a:sym typeface="Belleza"/>
              </a:defRPr>
            </a:lvl7pPr>
            <a:lvl8pPr marL="0" marR="0" lvl="7" indent="0" algn="ctr" rtl="0">
              <a:lnSpc>
                <a:spcPct val="100000"/>
              </a:lnSpc>
              <a:spcBef>
                <a:spcPts val="0"/>
              </a:spcBef>
              <a:spcAft>
                <a:spcPts val="0"/>
              </a:spcAft>
              <a:buClr>
                <a:srgbClr val="000000"/>
              </a:buClr>
              <a:buFont typeface="Arial"/>
              <a:buNone/>
              <a:defRPr sz="632" b="0" i="0" u="none" strike="noStrike" cap="none">
                <a:solidFill>
                  <a:schemeClr val="lt1"/>
                </a:solidFill>
                <a:latin typeface="Belleza"/>
                <a:ea typeface="Belleza"/>
                <a:cs typeface="Belleza"/>
                <a:sym typeface="Belleza"/>
              </a:defRPr>
            </a:lvl8pPr>
            <a:lvl9pPr marL="0" marR="0" lvl="8" indent="0" algn="ctr" rtl="0">
              <a:lnSpc>
                <a:spcPct val="100000"/>
              </a:lnSpc>
              <a:spcBef>
                <a:spcPts val="0"/>
              </a:spcBef>
              <a:spcAft>
                <a:spcPts val="0"/>
              </a:spcAft>
              <a:buClr>
                <a:srgbClr val="000000"/>
              </a:buClr>
              <a:buFont typeface="Arial"/>
              <a:buNone/>
              <a:defRPr sz="632" b="0" i="0" u="none" strike="noStrike" cap="none">
                <a:solidFill>
                  <a:schemeClr val="lt1"/>
                </a:solidFill>
                <a:latin typeface="Belleza"/>
                <a:ea typeface="Belleza"/>
                <a:cs typeface="Belleza"/>
                <a:sym typeface="Belleza"/>
              </a:defRPr>
            </a:lvl9pPr>
          </a:lstStyle>
          <a:p>
            <a:endParaRPr lang="en-US" sz="900" b="1" dirty="0">
              <a:solidFill>
                <a:schemeClr val="tx1"/>
              </a:solidFill>
            </a:endParaRPr>
          </a:p>
          <a:p>
            <a:r>
              <a:rPr lang="en-US" sz="900" b="1" dirty="0">
                <a:solidFill>
                  <a:schemeClr val="tx1"/>
                </a:solidFill>
              </a:rPr>
              <a:t>2</a:t>
            </a:r>
            <a:endParaRPr sz="900" b="1" dirty="0">
              <a:solidFill>
                <a:schemeClr val="tx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767954" y="897433"/>
            <a:ext cx="7850312" cy="642938"/>
          </a:xfrm>
          <a:prstGeom prst="rect">
            <a:avLst/>
          </a:prstGeom>
          <a:noFill/>
          <a:ln>
            <a:noFill/>
          </a:ln>
        </p:spPr>
        <p:txBody>
          <a:bodyPr spcFirstLastPara="1" wrap="square" lIns="38100" tIns="38100" rIns="38100" bIns="38100" anchor="t" anchorCtr="0">
            <a:noAutofit/>
          </a:bodyPr>
          <a:lstStyle/>
          <a:p>
            <a:r>
              <a:rPr lang="en-US" sz="3150">
                <a:latin typeface="Calibri"/>
                <a:ea typeface="Calibri"/>
                <a:cs typeface="Calibri"/>
                <a:sym typeface="Calibri"/>
              </a:rPr>
              <a:t>Motivation &amp; Objectives</a:t>
            </a:r>
            <a:endParaRPr sz="3150">
              <a:latin typeface="Calibri"/>
              <a:ea typeface="Calibri"/>
              <a:cs typeface="Calibri"/>
              <a:sym typeface="Calibri"/>
            </a:endParaRPr>
          </a:p>
        </p:txBody>
      </p:sp>
      <p:sp>
        <p:nvSpPr>
          <p:cNvPr id="45" name="Google Shape;45;p6"/>
          <p:cNvSpPr txBox="1">
            <a:spLocks noGrp="1"/>
          </p:cNvSpPr>
          <p:nvPr>
            <p:ph type="body" idx="1"/>
          </p:nvPr>
        </p:nvSpPr>
        <p:spPr>
          <a:xfrm>
            <a:off x="1250156" y="1701109"/>
            <a:ext cx="7702875" cy="1674000"/>
          </a:xfrm>
          <a:prstGeom prst="rect">
            <a:avLst/>
          </a:prstGeom>
          <a:noFill/>
          <a:ln>
            <a:noFill/>
          </a:ln>
        </p:spPr>
        <p:txBody>
          <a:bodyPr spcFirstLastPara="1" wrap="square" lIns="38100" tIns="38100" rIns="38100" bIns="38100" anchor="t" anchorCtr="0">
            <a:noAutofit/>
          </a:bodyPr>
          <a:lstStyle/>
          <a:p>
            <a:pPr indent="-290513">
              <a:lnSpc>
                <a:spcPct val="115000"/>
              </a:lnSpc>
              <a:buSzPts val="2500"/>
              <a:buFont typeface="Calibri"/>
              <a:buChar char="•"/>
            </a:pPr>
            <a:r>
              <a:rPr lang="en-US" sz="1875">
                <a:latin typeface="Calibri"/>
                <a:ea typeface="Calibri"/>
                <a:cs typeface="Calibri"/>
                <a:sym typeface="Calibri"/>
              </a:rPr>
              <a:t>Detects occurrence of MI from ECG.</a:t>
            </a:r>
            <a:endParaRPr sz="1875">
              <a:latin typeface="Calibri"/>
              <a:ea typeface="Calibri"/>
              <a:cs typeface="Calibri"/>
              <a:sym typeface="Calibri"/>
            </a:endParaRPr>
          </a:p>
          <a:p>
            <a:pPr indent="-290513">
              <a:lnSpc>
                <a:spcPct val="115000"/>
              </a:lnSpc>
              <a:buSzPts val="2500"/>
              <a:buFont typeface="Calibri"/>
              <a:buChar char="•"/>
            </a:pPr>
            <a:r>
              <a:rPr lang="en-US" sz="1875">
                <a:latin typeface="Calibri"/>
                <a:ea typeface="Calibri"/>
                <a:cs typeface="Calibri"/>
                <a:sym typeface="Calibri"/>
              </a:rPr>
              <a:t>Locates 5 different locations of Heart.</a:t>
            </a:r>
            <a:endParaRPr sz="1875">
              <a:latin typeface="Calibri"/>
              <a:ea typeface="Calibri"/>
              <a:cs typeface="Calibri"/>
              <a:sym typeface="Calibri"/>
            </a:endParaRPr>
          </a:p>
          <a:p>
            <a:pPr indent="-290513">
              <a:lnSpc>
                <a:spcPct val="115000"/>
              </a:lnSpc>
              <a:buSzPts val="2500"/>
              <a:buFont typeface="Calibri"/>
              <a:buChar char="•"/>
            </a:pPr>
            <a:r>
              <a:rPr lang="en-US" sz="1875">
                <a:latin typeface="Calibri"/>
                <a:ea typeface="Calibri"/>
                <a:cs typeface="Calibri"/>
                <a:sym typeface="Calibri"/>
              </a:rPr>
              <a:t>Uses scalogram for CNN model input.</a:t>
            </a:r>
            <a:endParaRPr sz="1875">
              <a:latin typeface="Calibri"/>
              <a:ea typeface="Calibri"/>
              <a:cs typeface="Calibri"/>
              <a:sym typeface="Calibri"/>
            </a:endParaRPr>
          </a:p>
          <a:p>
            <a:pPr indent="-290513">
              <a:lnSpc>
                <a:spcPct val="115000"/>
              </a:lnSpc>
              <a:buSzPts val="2500"/>
              <a:buFont typeface="Calibri"/>
              <a:buChar char="•"/>
            </a:pPr>
            <a:r>
              <a:rPr lang="en-US" sz="1875">
                <a:latin typeface="Calibri"/>
                <a:ea typeface="Calibri"/>
                <a:cs typeface="Calibri"/>
                <a:sym typeface="Calibri"/>
              </a:rPr>
              <a:t>Compares ANN and various CNN models with our proposed model.</a:t>
            </a:r>
            <a:endParaRPr sz="1875">
              <a:latin typeface="Calibri"/>
              <a:ea typeface="Calibri"/>
              <a:cs typeface="Calibri"/>
              <a:sym typeface="Calibri"/>
            </a:endParaRPr>
          </a:p>
          <a:p>
            <a:pPr indent="-290513">
              <a:lnSpc>
                <a:spcPct val="115000"/>
              </a:lnSpc>
              <a:buSzPts val="2500"/>
              <a:buFont typeface="Calibri"/>
              <a:buChar char="•"/>
            </a:pPr>
            <a:r>
              <a:rPr lang="en-US" sz="1875">
                <a:latin typeface="Calibri"/>
                <a:ea typeface="Calibri"/>
                <a:cs typeface="Calibri"/>
                <a:sym typeface="Calibri"/>
              </a:rPr>
              <a:t>Our proposed work reduces complexity with CNN. </a:t>
            </a:r>
            <a:endParaRPr sz="1875">
              <a:latin typeface="Calibri"/>
              <a:ea typeface="Calibri"/>
              <a:cs typeface="Calibri"/>
              <a:sym typeface="Calibri"/>
            </a:endParaRPr>
          </a:p>
          <a:p>
            <a:pPr marL="0" indent="0">
              <a:lnSpc>
                <a:spcPct val="115000"/>
              </a:lnSpc>
              <a:buNone/>
            </a:pPr>
            <a:endParaRPr sz="1875">
              <a:latin typeface="Calibri"/>
              <a:ea typeface="Calibri"/>
              <a:cs typeface="Calibri"/>
              <a:sym typeface="Calibri"/>
            </a:endParaRPr>
          </a:p>
          <a:p>
            <a:pPr indent="0">
              <a:lnSpc>
                <a:spcPct val="115000"/>
              </a:lnSpc>
              <a:buNone/>
            </a:pPr>
            <a:endParaRPr sz="1875">
              <a:latin typeface="Calibri"/>
              <a:ea typeface="Calibri"/>
              <a:cs typeface="Calibri"/>
              <a:sym typeface="Calibri"/>
            </a:endParaRPr>
          </a:p>
        </p:txBody>
      </p:sp>
      <p:sp>
        <p:nvSpPr>
          <p:cNvPr id="46" name="Google Shape;46;p6"/>
          <p:cNvSpPr txBox="1">
            <a:spLocks noGrp="1"/>
          </p:cNvSpPr>
          <p:nvPr>
            <p:ph type="dt" idx="10"/>
          </p:nvPr>
        </p:nvSpPr>
        <p:spPr>
          <a:xfrm>
            <a:off x="264702" y="6678594"/>
            <a:ext cx="1553766" cy="273751"/>
          </a:xfrm>
          <a:prstGeom prst="rect">
            <a:avLst/>
          </a:prstGeom>
          <a:noFill/>
          <a:ln>
            <a:noFill/>
          </a:ln>
        </p:spPr>
        <p:txBody>
          <a:bodyPr spcFirstLastPara="1" wrap="square" lIns="68569" tIns="34275" rIns="68569" bIns="34275" anchor="ctr" anchorCtr="0">
            <a:noAutofit/>
          </a:bodyPr>
          <a:lstStyle/>
          <a:p>
            <a:r>
              <a:rPr lang="en-US" sz="900" b="1">
                <a:solidFill>
                  <a:schemeClr val="tx1"/>
                </a:solidFill>
              </a:rPr>
              <a:t>May 13, 2023</a:t>
            </a:r>
            <a:endParaRPr sz="900" b="1">
              <a:solidFill>
                <a:schemeClr val="tx1"/>
              </a:solidFill>
            </a:endParaRPr>
          </a:p>
        </p:txBody>
      </p:sp>
      <p:sp>
        <p:nvSpPr>
          <p:cNvPr id="47" name="Google Shape;47;p6"/>
          <p:cNvSpPr txBox="1">
            <a:spLocks noGrp="1"/>
          </p:cNvSpPr>
          <p:nvPr>
            <p:ph type="ftr" idx="11"/>
          </p:nvPr>
        </p:nvSpPr>
        <p:spPr>
          <a:xfrm>
            <a:off x="3245383" y="6597141"/>
            <a:ext cx="2895452" cy="273751"/>
          </a:xfrm>
          <a:prstGeom prst="rect">
            <a:avLst/>
          </a:prstGeom>
          <a:noFill/>
          <a:ln>
            <a:noFill/>
          </a:ln>
        </p:spPr>
        <p:txBody>
          <a:bodyPr spcFirstLastPara="1" wrap="square" lIns="68569" tIns="34275" rIns="68569" bIns="34275" anchor="ctr" anchorCtr="0">
            <a:noAutofit/>
          </a:bodyPr>
          <a:lstStyle/>
          <a:p>
            <a:r>
              <a:rPr lang="en-US" sz="900" b="1">
                <a:solidFill>
                  <a:schemeClr val="tx1"/>
                </a:solidFill>
              </a:rPr>
              <a:t>19ECE499 B. Tech Project 2019-2023   </a:t>
            </a:r>
            <a:endParaRPr sz="900" b="1">
              <a:solidFill>
                <a:schemeClr val="tx1"/>
              </a:solidFill>
            </a:endParaRPr>
          </a:p>
          <a:p>
            <a:r>
              <a:rPr lang="en-US" sz="900" b="1">
                <a:solidFill>
                  <a:schemeClr val="tx1"/>
                </a:solidFill>
              </a:rPr>
              <a:t>Dept. of Elec. &amp; Commn. Engineering</a:t>
            </a:r>
            <a:endParaRPr sz="900" b="1">
              <a:solidFill>
                <a:schemeClr val="tx1"/>
              </a:solidFill>
            </a:endParaRPr>
          </a:p>
        </p:txBody>
      </p:sp>
      <p:sp>
        <p:nvSpPr>
          <p:cNvPr id="48" name="Google Shape;48;p6"/>
          <p:cNvSpPr txBox="1">
            <a:spLocks noGrp="1"/>
          </p:cNvSpPr>
          <p:nvPr>
            <p:ph type="sldNum" idx="12"/>
          </p:nvPr>
        </p:nvSpPr>
        <p:spPr>
          <a:xfrm>
            <a:off x="8544596" y="6597139"/>
            <a:ext cx="319236" cy="243614"/>
          </a:xfrm>
          <a:prstGeom prst="rect">
            <a:avLst/>
          </a:prstGeom>
          <a:noFill/>
          <a:ln>
            <a:noFill/>
          </a:ln>
        </p:spPr>
        <p:txBody>
          <a:bodyPr spcFirstLastPara="1" wrap="square" lIns="38100" tIns="38100" rIns="38100" bIns="38100" anchor="ctr" anchorCtr="0">
            <a:noAutofit/>
          </a:bodyPr>
          <a:lstStyle/>
          <a:p>
            <a:endParaRPr sz="900" b="1">
              <a:solidFill>
                <a:schemeClr val="tx1"/>
              </a:solidFill>
            </a:endParaRPr>
          </a:p>
          <a:p>
            <a:fld id="{00000000-1234-1234-1234-123412341234}" type="slidenum">
              <a:rPr lang="en-US" sz="900" b="1">
                <a:solidFill>
                  <a:schemeClr val="tx1"/>
                </a:solidFill>
              </a:rPr>
              <a:pPr/>
              <a:t>3</a:t>
            </a:fld>
            <a:endParaRPr sz="900" b="1">
              <a:solidFill>
                <a:schemeClr val="tx1"/>
              </a:solidFill>
            </a:endParaRPr>
          </a:p>
        </p:txBody>
      </p:sp>
      <p:pic>
        <p:nvPicPr>
          <p:cNvPr id="49" name="Google Shape;49;p6"/>
          <p:cNvPicPr preferRelativeResize="0"/>
          <p:nvPr/>
        </p:nvPicPr>
        <p:blipFill rotWithShape="1">
          <a:blip r:embed="rId3">
            <a:alphaModFix/>
          </a:blip>
          <a:srcRect b="47954"/>
          <a:stretch/>
        </p:blipFill>
        <p:spPr>
          <a:xfrm>
            <a:off x="126550" y="3546253"/>
            <a:ext cx="4687813" cy="2796629"/>
          </a:xfrm>
          <a:prstGeom prst="rect">
            <a:avLst/>
          </a:prstGeom>
          <a:noFill/>
          <a:ln>
            <a:noFill/>
          </a:ln>
        </p:spPr>
      </p:pic>
      <p:pic>
        <p:nvPicPr>
          <p:cNvPr id="50" name="Google Shape;50;p6"/>
          <p:cNvPicPr preferRelativeResize="0"/>
          <p:nvPr/>
        </p:nvPicPr>
        <p:blipFill rotWithShape="1">
          <a:blip r:embed="rId3">
            <a:alphaModFix/>
          </a:blip>
          <a:srcRect t="48450"/>
          <a:stretch/>
        </p:blipFill>
        <p:spPr>
          <a:xfrm>
            <a:off x="4313583" y="3535847"/>
            <a:ext cx="4607651" cy="2796629"/>
          </a:xfrm>
          <a:prstGeom prst="rect">
            <a:avLst/>
          </a:prstGeom>
          <a:noFill/>
          <a:ln>
            <a:noFill/>
          </a:ln>
        </p:spPr>
      </p:pic>
      <p:sp>
        <p:nvSpPr>
          <p:cNvPr id="9" name="Google Shape;48;p6">
            <a:extLst>
              <a:ext uri="{FF2B5EF4-FFF2-40B4-BE49-F238E27FC236}">
                <a16:creationId xmlns:a16="http://schemas.microsoft.com/office/drawing/2014/main" id="{03C982CD-632A-4F32-8CD9-F01A53A69CD4}"/>
              </a:ext>
            </a:extLst>
          </p:cNvPr>
          <p:cNvSpPr txBox="1">
            <a:spLocks/>
          </p:cNvSpPr>
          <p:nvPr/>
        </p:nvSpPr>
        <p:spPr>
          <a:xfrm>
            <a:off x="8544596" y="6612048"/>
            <a:ext cx="319236" cy="243614"/>
          </a:xfrm>
          <a:prstGeom prst="rect">
            <a:avLst/>
          </a:prstGeom>
          <a:noFill/>
          <a:ln>
            <a:noFill/>
          </a:ln>
        </p:spPr>
        <p:txBody>
          <a:bodyPr spcFirstLastPara="1" wrap="square" lIns="38100" tIns="38100" rIns="38100" bIns="381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Arial"/>
              <a:buNone/>
              <a:defRPr sz="632" b="0" i="0" u="none" strike="noStrike" cap="none">
                <a:solidFill>
                  <a:schemeClr val="lt1"/>
                </a:solidFill>
                <a:latin typeface="Belleza"/>
                <a:ea typeface="Belleza"/>
                <a:cs typeface="Belleza"/>
                <a:sym typeface="Belleza"/>
              </a:defRPr>
            </a:lvl1pPr>
            <a:lvl2pPr marL="0" marR="0" lvl="1" indent="0" algn="ctr" rtl="0">
              <a:lnSpc>
                <a:spcPct val="100000"/>
              </a:lnSpc>
              <a:spcBef>
                <a:spcPts val="0"/>
              </a:spcBef>
              <a:spcAft>
                <a:spcPts val="0"/>
              </a:spcAft>
              <a:buClr>
                <a:srgbClr val="000000"/>
              </a:buClr>
              <a:buFont typeface="Arial"/>
              <a:buNone/>
              <a:defRPr sz="632" b="0" i="0" u="none" strike="noStrike" cap="none">
                <a:solidFill>
                  <a:schemeClr val="lt1"/>
                </a:solidFill>
                <a:latin typeface="Belleza"/>
                <a:ea typeface="Belleza"/>
                <a:cs typeface="Belleza"/>
                <a:sym typeface="Belleza"/>
              </a:defRPr>
            </a:lvl2pPr>
            <a:lvl3pPr marL="0" marR="0" lvl="2" indent="0" algn="ctr" rtl="0">
              <a:lnSpc>
                <a:spcPct val="100000"/>
              </a:lnSpc>
              <a:spcBef>
                <a:spcPts val="0"/>
              </a:spcBef>
              <a:spcAft>
                <a:spcPts val="0"/>
              </a:spcAft>
              <a:buClr>
                <a:srgbClr val="000000"/>
              </a:buClr>
              <a:buFont typeface="Arial"/>
              <a:buNone/>
              <a:defRPr sz="632" b="0" i="0" u="none" strike="noStrike" cap="none">
                <a:solidFill>
                  <a:schemeClr val="lt1"/>
                </a:solidFill>
                <a:latin typeface="Belleza"/>
                <a:ea typeface="Belleza"/>
                <a:cs typeface="Belleza"/>
                <a:sym typeface="Belleza"/>
              </a:defRPr>
            </a:lvl3pPr>
            <a:lvl4pPr marL="0" marR="0" lvl="3" indent="0" algn="ctr" rtl="0">
              <a:lnSpc>
                <a:spcPct val="100000"/>
              </a:lnSpc>
              <a:spcBef>
                <a:spcPts val="0"/>
              </a:spcBef>
              <a:spcAft>
                <a:spcPts val="0"/>
              </a:spcAft>
              <a:buClr>
                <a:srgbClr val="000000"/>
              </a:buClr>
              <a:buFont typeface="Arial"/>
              <a:buNone/>
              <a:defRPr sz="632" b="0" i="0" u="none" strike="noStrike" cap="none">
                <a:solidFill>
                  <a:schemeClr val="lt1"/>
                </a:solidFill>
                <a:latin typeface="Belleza"/>
                <a:ea typeface="Belleza"/>
                <a:cs typeface="Belleza"/>
                <a:sym typeface="Belleza"/>
              </a:defRPr>
            </a:lvl4pPr>
            <a:lvl5pPr marL="0" marR="0" lvl="4" indent="0" algn="ctr" rtl="0">
              <a:lnSpc>
                <a:spcPct val="100000"/>
              </a:lnSpc>
              <a:spcBef>
                <a:spcPts val="0"/>
              </a:spcBef>
              <a:spcAft>
                <a:spcPts val="0"/>
              </a:spcAft>
              <a:buClr>
                <a:srgbClr val="000000"/>
              </a:buClr>
              <a:buFont typeface="Arial"/>
              <a:buNone/>
              <a:defRPr sz="632" b="0" i="0" u="none" strike="noStrike" cap="none">
                <a:solidFill>
                  <a:schemeClr val="lt1"/>
                </a:solidFill>
                <a:latin typeface="Belleza"/>
                <a:ea typeface="Belleza"/>
                <a:cs typeface="Belleza"/>
                <a:sym typeface="Belleza"/>
              </a:defRPr>
            </a:lvl5pPr>
            <a:lvl6pPr marL="0" marR="0" lvl="5" indent="0" algn="ctr" rtl="0">
              <a:lnSpc>
                <a:spcPct val="100000"/>
              </a:lnSpc>
              <a:spcBef>
                <a:spcPts val="0"/>
              </a:spcBef>
              <a:spcAft>
                <a:spcPts val="0"/>
              </a:spcAft>
              <a:buClr>
                <a:srgbClr val="000000"/>
              </a:buClr>
              <a:buFont typeface="Arial"/>
              <a:buNone/>
              <a:defRPr sz="632" b="0" i="0" u="none" strike="noStrike" cap="none">
                <a:solidFill>
                  <a:schemeClr val="lt1"/>
                </a:solidFill>
                <a:latin typeface="Belleza"/>
                <a:ea typeface="Belleza"/>
                <a:cs typeface="Belleza"/>
                <a:sym typeface="Belleza"/>
              </a:defRPr>
            </a:lvl6pPr>
            <a:lvl7pPr marL="0" marR="0" lvl="6" indent="0" algn="ctr" rtl="0">
              <a:lnSpc>
                <a:spcPct val="100000"/>
              </a:lnSpc>
              <a:spcBef>
                <a:spcPts val="0"/>
              </a:spcBef>
              <a:spcAft>
                <a:spcPts val="0"/>
              </a:spcAft>
              <a:buClr>
                <a:srgbClr val="000000"/>
              </a:buClr>
              <a:buFont typeface="Arial"/>
              <a:buNone/>
              <a:defRPr sz="632" b="0" i="0" u="none" strike="noStrike" cap="none">
                <a:solidFill>
                  <a:schemeClr val="lt1"/>
                </a:solidFill>
                <a:latin typeface="Belleza"/>
                <a:ea typeface="Belleza"/>
                <a:cs typeface="Belleza"/>
                <a:sym typeface="Belleza"/>
              </a:defRPr>
            </a:lvl7pPr>
            <a:lvl8pPr marL="0" marR="0" lvl="7" indent="0" algn="ctr" rtl="0">
              <a:lnSpc>
                <a:spcPct val="100000"/>
              </a:lnSpc>
              <a:spcBef>
                <a:spcPts val="0"/>
              </a:spcBef>
              <a:spcAft>
                <a:spcPts val="0"/>
              </a:spcAft>
              <a:buClr>
                <a:srgbClr val="000000"/>
              </a:buClr>
              <a:buFont typeface="Arial"/>
              <a:buNone/>
              <a:defRPr sz="632" b="0" i="0" u="none" strike="noStrike" cap="none">
                <a:solidFill>
                  <a:schemeClr val="lt1"/>
                </a:solidFill>
                <a:latin typeface="Belleza"/>
                <a:ea typeface="Belleza"/>
                <a:cs typeface="Belleza"/>
                <a:sym typeface="Belleza"/>
              </a:defRPr>
            </a:lvl8pPr>
            <a:lvl9pPr marL="0" marR="0" lvl="8" indent="0" algn="ctr" rtl="0">
              <a:lnSpc>
                <a:spcPct val="100000"/>
              </a:lnSpc>
              <a:spcBef>
                <a:spcPts val="0"/>
              </a:spcBef>
              <a:spcAft>
                <a:spcPts val="0"/>
              </a:spcAft>
              <a:buClr>
                <a:srgbClr val="000000"/>
              </a:buClr>
              <a:buFont typeface="Arial"/>
              <a:buNone/>
              <a:defRPr sz="632" b="0" i="0" u="none" strike="noStrike" cap="none">
                <a:solidFill>
                  <a:schemeClr val="lt1"/>
                </a:solidFill>
                <a:latin typeface="Belleza"/>
                <a:ea typeface="Belleza"/>
                <a:cs typeface="Belleza"/>
                <a:sym typeface="Belleza"/>
              </a:defRPr>
            </a:lvl9pPr>
          </a:lstStyle>
          <a:p>
            <a:endParaRPr lang="en-US" sz="900" b="1">
              <a:solidFill>
                <a:schemeClr val="tx1"/>
              </a:solidFill>
            </a:endParaRPr>
          </a:p>
          <a:p>
            <a:fld id="{00000000-1234-1234-1234-123412341234}" type="slidenum">
              <a:rPr lang="en-US" sz="900" b="1" smtClean="0">
                <a:solidFill>
                  <a:schemeClr val="tx1"/>
                </a:solidFill>
              </a:rPr>
              <a:pPr/>
              <a:t>3</a:t>
            </a:fld>
            <a:endParaRPr sz="900" b="1">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7"/>
          <p:cNvSpPr txBox="1">
            <a:spLocks noGrp="1"/>
          </p:cNvSpPr>
          <p:nvPr>
            <p:ph type="title"/>
          </p:nvPr>
        </p:nvSpPr>
        <p:spPr>
          <a:xfrm>
            <a:off x="767954" y="897433"/>
            <a:ext cx="7850312" cy="642938"/>
          </a:xfrm>
          <a:prstGeom prst="rect">
            <a:avLst/>
          </a:prstGeom>
          <a:noFill/>
          <a:ln>
            <a:noFill/>
          </a:ln>
        </p:spPr>
        <p:txBody>
          <a:bodyPr spcFirstLastPara="1" wrap="square" lIns="38100" tIns="38100" rIns="38100" bIns="38100" anchor="t" anchorCtr="0">
            <a:noAutofit/>
          </a:bodyPr>
          <a:lstStyle/>
          <a:p>
            <a:r>
              <a:rPr lang="en-US" sz="3150">
                <a:latin typeface="Calibri"/>
                <a:ea typeface="Calibri"/>
                <a:cs typeface="Calibri"/>
                <a:sym typeface="Calibri"/>
              </a:rPr>
              <a:t>Literature survey</a:t>
            </a:r>
            <a:endParaRPr sz="3150">
              <a:latin typeface="Calibri"/>
              <a:ea typeface="Calibri"/>
              <a:cs typeface="Calibri"/>
              <a:sym typeface="Calibri"/>
            </a:endParaRPr>
          </a:p>
        </p:txBody>
      </p:sp>
      <p:sp>
        <p:nvSpPr>
          <p:cNvPr id="56" name="Google Shape;56;p7"/>
          <p:cNvSpPr txBox="1">
            <a:spLocks noGrp="1"/>
          </p:cNvSpPr>
          <p:nvPr>
            <p:ph type="body" idx="1"/>
          </p:nvPr>
        </p:nvSpPr>
        <p:spPr>
          <a:xfrm>
            <a:off x="1250156" y="1646448"/>
            <a:ext cx="7850250" cy="3997350"/>
          </a:xfrm>
          <a:prstGeom prst="rect">
            <a:avLst/>
          </a:prstGeom>
          <a:noFill/>
          <a:ln>
            <a:noFill/>
          </a:ln>
        </p:spPr>
        <p:txBody>
          <a:bodyPr spcFirstLastPara="1" wrap="square" lIns="38100" tIns="38100" rIns="38100" bIns="38100" anchor="t" anchorCtr="0">
            <a:noAutofit/>
          </a:bodyPr>
          <a:lstStyle/>
          <a:p>
            <a:pPr indent="-290513">
              <a:lnSpc>
                <a:spcPct val="115000"/>
              </a:lnSpc>
              <a:buSzPts val="2500"/>
              <a:buFont typeface="Calibri"/>
              <a:buChar char="•"/>
            </a:pPr>
            <a:r>
              <a:rPr lang="en-US" sz="1875" dirty="0">
                <a:latin typeface="Calibri"/>
                <a:ea typeface="Calibri"/>
                <a:cs typeface="Calibri"/>
                <a:sym typeface="Calibri"/>
              </a:rPr>
              <a:t>Requires various transforms to extracts P wave, QRS complex, T components.</a:t>
            </a:r>
            <a:endParaRPr sz="1875" dirty="0">
              <a:latin typeface="Calibri"/>
              <a:ea typeface="Calibri"/>
              <a:cs typeface="Calibri"/>
              <a:sym typeface="Calibri"/>
            </a:endParaRPr>
          </a:p>
          <a:p>
            <a:pPr indent="-290513">
              <a:lnSpc>
                <a:spcPct val="115000"/>
              </a:lnSpc>
              <a:buSzPts val="2500"/>
              <a:buFont typeface="Calibri"/>
              <a:buChar char="•"/>
            </a:pPr>
            <a:r>
              <a:rPr lang="en-US" sz="1875" dirty="0">
                <a:latin typeface="Calibri"/>
                <a:ea typeface="Calibri"/>
                <a:cs typeface="Calibri"/>
                <a:sym typeface="Calibri"/>
              </a:rPr>
              <a:t>Comparison Among Transform And Classifiers, shows CNN performs better.</a:t>
            </a:r>
            <a:endParaRPr sz="1875" dirty="0">
              <a:latin typeface="Calibri"/>
              <a:ea typeface="Calibri"/>
              <a:cs typeface="Calibri"/>
              <a:sym typeface="Calibri"/>
            </a:endParaRPr>
          </a:p>
          <a:p>
            <a:pPr indent="-290513">
              <a:lnSpc>
                <a:spcPct val="115000"/>
              </a:lnSpc>
              <a:buSzPts val="2500"/>
              <a:buFont typeface="Calibri"/>
              <a:buChar char="•"/>
            </a:pPr>
            <a:r>
              <a:rPr lang="en-US" sz="1875" dirty="0">
                <a:latin typeface="Calibri"/>
                <a:ea typeface="Calibri"/>
                <a:cs typeface="Calibri"/>
                <a:sym typeface="Calibri"/>
              </a:rPr>
              <a:t>Tuning </a:t>
            </a:r>
            <a:r>
              <a:rPr lang="en-US" sz="1875" dirty="0" err="1">
                <a:latin typeface="Calibri"/>
                <a:ea typeface="Calibri"/>
                <a:cs typeface="Calibri"/>
                <a:sym typeface="Calibri"/>
              </a:rPr>
              <a:t>AlexNet</a:t>
            </a:r>
            <a:r>
              <a:rPr lang="en-US" sz="1875" dirty="0">
                <a:latin typeface="Calibri"/>
                <a:ea typeface="Calibri"/>
                <a:cs typeface="Calibri"/>
                <a:sym typeface="Calibri"/>
              </a:rPr>
              <a:t> and </a:t>
            </a:r>
            <a:r>
              <a:rPr lang="en-US" sz="1875" dirty="0" err="1">
                <a:latin typeface="Calibri"/>
                <a:ea typeface="Calibri"/>
                <a:cs typeface="Calibri"/>
                <a:sym typeface="Calibri"/>
              </a:rPr>
              <a:t>GoogleNet</a:t>
            </a:r>
            <a:r>
              <a:rPr lang="en-US" sz="1875" dirty="0">
                <a:latin typeface="Calibri"/>
                <a:ea typeface="Calibri"/>
                <a:cs typeface="Calibri"/>
                <a:sym typeface="Calibri"/>
              </a:rPr>
              <a:t> for the specific work gives better results.</a:t>
            </a:r>
            <a:endParaRPr sz="1875" dirty="0">
              <a:latin typeface="Calibri"/>
              <a:ea typeface="Calibri"/>
              <a:cs typeface="Calibri"/>
              <a:sym typeface="Calibri"/>
            </a:endParaRPr>
          </a:p>
          <a:p>
            <a:pPr indent="-290513">
              <a:lnSpc>
                <a:spcPct val="115000"/>
              </a:lnSpc>
              <a:buSzPts val="2500"/>
              <a:buFont typeface="Calibri"/>
              <a:buChar char="•"/>
            </a:pPr>
            <a:r>
              <a:rPr lang="en-US" sz="1875" dirty="0">
                <a:latin typeface="Calibri"/>
                <a:ea typeface="Calibri"/>
                <a:cs typeface="Calibri"/>
                <a:sym typeface="Calibri"/>
              </a:rPr>
              <a:t>Multi-Lead Signal CNN is required for MI localization.</a:t>
            </a:r>
            <a:endParaRPr sz="1875" dirty="0">
              <a:latin typeface="Calibri"/>
              <a:ea typeface="Calibri"/>
              <a:cs typeface="Calibri"/>
              <a:sym typeface="Calibri"/>
            </a:endParaRPr>
          </a:p>
          <a:p>
            <a:pPr indent="-290513">
              <a:lnSpc>
                <a:spcPct val="115000"/>
              </a:lnSpc>
              <a:buSzPts val="2500"/>
              <a:buFont typeface="Calibri"/>
              <a:buChar char="•"/>
            </a:pPr>
            <a:r>
              <a:rPr lang="en-US" sz="1875" dirty="0" err="1">
                <a:latin typeface="Calibri"/>
                <a:ea typeface="Calibri"/>
                <a:cs typeface="Calibri"/>
                <a:sym typeface="Calibri"/>
              </a:rPr>
              <a:t>Scalogram</a:t>
            </a:r>
            <a:r>
              <a:rPr lang="en-US" sz="1875" dirty="0">
                <a:latin typeface="Calibri"/>
                <a:ea typeface="Calibri"/>
                <a:cs typeface="Calibri"/>
                <a:sym typeface="Calibri"/>
              </a:rPr>
              <a:t> is more popular in use for ECG signal classifications</a:t>
            </a:r>
            <a:endParaRPr sz="1875" dirty="0">
              <a:latin typeface="Calibri"/>
              <a:ea typeface="Calibri"/>
              <a:cs typeface="Calibri"/>
              <a:sym typeface="Calibri"/>
            </a:endParaRPr>
          </a:p>
          <a:p>
            <a:pPr marL="0" indent="0">
              <a:buNone/>
            </a:pPr>
            <a:endParaRPr sz="1875" dirty="0">
              <a:latin typeface="Calibri"/>
              <a:ea typeface="Calibri"/>
              <a:cs typeface="Calibri"/>
              <a:sym typeface="Calibri"/>
            </a:endParaRPr>
          </a:p>
          <a:p>
            <a:pPr marL="180819" indent="-40183">
              <a:buClr>
                <a:schemeClr val="dk1"/>
              </a:buClr>
              <a:buSzPts val="1100"/>
              <a:buNone/>
            </a:pPr>
            <a:endParaRPr sz="1875" dirty="0">
              <a:latin typeface="Calibri"/>
              <a:ea typeface="Calibri"/>
              <a:cs typeface="Calibri"/>
              <a:sym typeface="Calibri"/>
            </a:endParaRPr>
          </a:p>
          <a:p>
            <a:pPr marL="180820" indent="-40183">
              <a:buNone/>
            </a:pPr>
            <a:endParaRPr sz="1875" dirty="0">
              <a:latin typeface="Calibri"/>
              <a:ea typeface="Calibri"/>
              <a:cs typeface="Calibri"/>
              <a:sym typeface="Calibri"/>
            </a:endParaRPr>
          </a:p>
        </p:txBody>
      </p:sp>
      <p:sp>
        <p:nvSpPr>
          <p:cNvPr id="57" name="Google Shape;57;p7"/>
          <p:cNvSpPr txBox="1">
            <a:spLocks noGrp="1"/>
          </p:cNvSpPr>
          <p:nvPr>
            <p:ph type="dt" idx="10"/>
          </p:nvPr>
        </p:nvSpPr>
        <p:spPr>
          <a:xfrm>
            <a:off x="264702" y="6673624"/>
            <a:ext cx="1553766" cy="273751"/>
          </a:xfrm>
          <a:prstGeom prst="rect">
            <a:avLst/>
          </a:prstGeom>
          <a:noFill/>
          <a:ln>
            <a:noFill/>
          </a:ln>
        </p:spPr>
        <p:txBody>
          <a:bodyPr spcFirstLastPara="1" wrap="square" lIns="68569" tIns="34275" rIns="68569" bIns="34275" anchor="ctr" anchorCtr="0">
            <a:noAutofit/>
          </a:bodyPr>
          <a:lstStyle/>
          <a:p>
            <a:r>
              <a:rPr lang="en-US" sz="900" b="1">
                <a:solidFill>
                  <a:schemeClr val="tx1"/>
                </a:solidFill>
              </a:rPr>
              <a:t>May 13, 2023</a:t>
            </a:r>
            <a:endParaRPr sz="900" b="1">
              <a:solidFill>
                <a:schemeClr val="tx1"/>
              </a:solidFill>
            </a:endParaRPr>
          </a:p>
        </p:txBody>
      </p:sp>
      <p:sp>
        <p:nvSpPr>
          <p:cNvPr id="58" name="Google Shape;58;p7"/>
          <p:cNvSpPr txBox="1">
            <a:spLocks noGrp="1"/>
          </p:cNvSpPr>
          <p:nvPr>
            <p:ph type="ftr" idx="11"/>
          </p:nvPr>
        </p:nvSpPr>
        <p:spPr>
          <a:xfrm>
            <a:off x="3245383" y="6592171"/>
            <a:ext cx="2895452" cy="273751"/>
          </a:xfrm>
          <a:prstGeom prst="rect">
            <a:avLst/>
          </a:prstGeom>
          <a:noFill/>
          <a:ln>
            <a:noFill/>
          </a:ln>
        </p:spPr>
        <p:txBody>
          <a:bodyPr spcFirstLastPara="1" wrap="square" lIns="68569" tIns="34275" rIns="68569" bIns="34275" anchor="ctr" anchorCtr="0">
            <a:noAutofit/>
          </a:bodyPr>
          <a:lstStyle/>
          <a:p>
            <a:r>
              <a:rPr lang="en-US" sz="900" b="1">
                <a:solidFill>
                  <a:schemeClr val="tx1"/>
                </a:solidFill>
              </a:rPr>
              <a:t>19ECE499 B. Tech Project 2019-2023   </a:t>
            </a:r>
            <a:endParaRPr sz="900" b="1">
              <a:solidFill>
                <a:schemeClr val="tx1"/>
              </a:solidFill>
            </a:endParaRPr>
          </a:p>
          <a:p>
            <a:r>
              <a:rPr lang="en-US" sz="900" b="1">
                <a:solidFill>
                  <a:schemeClr val="tx1"/>
                </a:solidFill>
              </a:rPr>
              <a:t>Dept. of Elec. &amp; Commn. Engineering</a:t>
            </a:r>
            <a:endParaRPr sz="900" b="1">
              <a:solidFill>
                <a:schemeClr val="tx1"/>
              </a:solidFill>
            </a:endParaRPr>
          </a:p>
        </p:txBody>
      </p:sp>
      <p:sp>
        <p:nvSpPr>
          <p:cNvPr id="59" name="Google Shape;59;p7"/>
          <p:cNvSpPr txBox="1">
            <a:spLocks noGrp="1"/>
          </p:cNvSpPr>
          <p:nvPr>
            <p:ph type="sldNum" idx="12"/>
          </p:nvPr>
        </p:nvSpPr>
        <p:spPr>
          <a:xfrm>
            <a:off x="8544596" y="6592169"/>
            <a:ext cx="319236" cy="243614"/>
          </a:xfrm>
          <a:prstGeom prst="rect">
            <a:avLst/>
          </a:prstGeom>
          <a:noFill/>
          <a:ln>
            <a:noFill/>
          </a:ln>
        </p:spPr>
        <p:txBody>
          <a:bodyPr spcFirstLastPara="1" wrap="square" lIns="38100" tIns="38100" rIns="38100" bIns="38100" anchor="ctr" anchorCtr="0">
            <a:noAutofit/>
          </a:bodyPr>
          <a:lstStyle/>
          <a:p>
            <a:endParaRPr sz="900" b="1">
              <a:solidFill>
                <a:schemeClr val="tx1"/>
              </a:solidFill>
            </a:endParaRPr>
          </a:p>
          <a:p>
            <a:fld id="{00000000-1234-1234-1234-123412341234}" type="slidenum">
              <a:rPr lang="en-US" sz="900" b="1">
                <a:solidFill>
                  <a:schemeClr val="tx1"/>
                </a:solidFill>
              </a:rPr>
              <a:pPr/>
              <a:t>4</a:t>
            </a:fld>
            <a:endParaRPr sz="900" b="1">
              <a:solidFill>
                <a:schemeClr val="tx1"/>
              </a:solidFill>
            </a:endParaRPr>
          </a:p>
        </p:txBody>
      </p:sp>
      <p:pic>
        <p:nvPicPr>
          <p:cNvPr id="60" name="Google Shape;60;p7"/>
          <p:cNvPicPr preferRelativeResize="0"/>
          <p:nvPr/>
        </p:nvPicPr>
        <p:blipFill>
          <a:blip r:embed="rId3">
            <a:alphaModFix/>
          </a:blip>
          <a:stretch>
            <a:fillRect/>
          </a:stretch>
        </p:blipFill>
        <p:spPr>
          <a:xfrm>
            <a:off x="1289140" y="3811657"/>
            <a:ext cx="6807938" cy="257621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8"/>
          <p:cNvSpPr txBox="1">
            <a:spLocks noGrp="1"/>
          </p:cNvSpPr>
          <p:nvPr>
            <p:ph type="title"/>
          </p:nvPr>
        </p:nvSpPr>
        <p:spPr>
          <a:xfrm>
            <a:off x="767953" y="897434"/>
            <a:ext cx="7850250" cy="643050"/>
          </a:xfrm>
          <a:prstGeom prst="rect">
            <a:avLst/>
          </a:prstGeom>
          <a:noFill/>
          <a:ln>
            <a:noFill/>
          </a:ln>
        </p:spPr>
        <p:txBody>
          <a:bodyPr spcFirstLastPara="1" wrap="square" lIns="38100" tIns="38100" rIns="38100" bIns="38100" anchor="t" anchorCtr="0">
            <a:noAutofit/>
          </a:bodyPr>
          <a:lstStyle/>
          <a:p>
            <a:r>
              <a:rPr lang="en-US" sz="3150">
                <a:latin typeface="Calibri"/>
                <a:ea typeface="Calibri"/>
                <a:cs typeface="Calibri"/>
                <a:sym typeface="Calibri"/>
              </a:rPr>
              <a:t>Detailed Proposed model</a:t>
            </a:r>
            <a:endParaRPr sz="3150">
              <a:latin typeface="Calibri"/>
              <a:ea typeface="Calibri"/>
              <a:cs typeface="Calibri"/>
              <a:sym typeface="Calibri"/>
            </a:endParaRPr>
          </a:p>
        </p:txBody>
      </p:sp>
      <p:sp>
        <p:nvSpPr>
          <p:cNvPr id="66" name="Google Shape;66;p8"/>
          <p:cNvSpPr txBox="1">
            <a:spLocks noGrp="1"/>
          </p:cNvSpPr>
          <p:nvPr>
            <p:ph type="body" idx="1"/>
          </p:nvPr>
        </p:nvSpPr>
        <p:spPr>
          <a:xfrm>
            <a:off x="1250156" y="1701109"/>
            <a:ext cx="7702875" cy="1611450"/>
          </a:xfrm>
          <a:prstGeom prst="rect">
            <a:avLst/>
          </a:prstGeom>
          <a:noFill/>
          <a:ln>
            <a:noFill/>
          </a:ln>
        </p:spPr>
        <p:txBody>
          <a:bodyPr spcFirstLastPara="1" wrap="square" lIns="38100" tIns="38100" rIns="38100" bIns="38100" anchor="t" anchorCtr="0">
            <a:noAutofit/>
          </a:bodyPr>
          <a:lstStyle/>
          <a:p>
            <a:pPr indent="-290513">
              <a:lnSpc>
                <a:spcPct val="115000"/>
              </a:lnSpc>
              <a:buSzPts val="2500"/>
              <a:buFont typeface="Calibri"/>
              <a:buChar char="•"/>
            </a:pPr>
            <a:r>
              <a:rPr lang="en-US" sz="1875">
                <a:latin typeface="Calibri"/>
                <a:ea typeface="Calibri"/>
                <a:cs typeface="Calibri"/>
                <a:sym typeface="Calibri"/>
              </a:rPr>
              <a:t>Compared 1 second, 2 seconds, 5 seconds scalogram samples.</a:t>
            </a:r>
            <a:endParaRPr sz="1875">
              <a:latin typeface="Calibri"/>
              <a:ea typeface="Calibri"/>
              <a:cs typeface="Calibri"/>
              <a:sym typeface="Calibri"/>
            </a:endParaRPr>
          </a:p>
          <a:p>
            <a:pPr indent="-290513">
              <a:lnSpc>
                <a:spcPct val="115000"/>
              </a:lnSpc>
              <a:buSzPts val="2500"/>
              <a:buFont typeface="Calibri"/>
              <a:buChar char="•"/>
            </a:pPr>
            <a:r>
              <a:rPr lang="en-US" sz="1875">
                <a:latin typeface="Calibri"/>
                <a:ea typeface="Calibri"/>
                <a:cs typeface="Calibri"/>
                <a:sym typeface="Calibri"/>
              </a:rPr>
              <a:t>Created automatic scalogram sorter for dataset.</a:t>
            </a:r>
            <a:endParaRPr sz="1875">
              <a:latin typeface="Calibri"/>
              <a:ea typeface="Calibri"/>
              <a:cs typeface="Calibri"/>
              <a:sym typeface="Calibri"/>
            </a:endParaRPr>
          </a:p>
          <a:p>
            <a:pPr indent="-290513">
              <a:lnSpc>
                <a:spcPct val="115000"/>
              </a:lnSpc>
              <a:buSzPts val="2500"/>
              <a:buFont typeface="Calibri"/>
              <a:buChar char="•"/>
            </a:pPr>
            <a:r>
              <a:rPr lang="en-US" sz="1875">
                <a:latin typeface="Calibri"/>
                <a:ea typeface="Calibri"/>
                <a:cs typeface="Calibri"/>
                <a:sym typeface="Calibri"/>
              </a:rPr>
              <a:t>Compared AlexNet, GoogleNet, ResNet to find optimal architecture.</a:t>
            </a:r>
            <a:endParaRPr sz="1875">
              <a:latin typeface="Calibri"/>
              <a:ea typeface="Calibri"/>
              <a:cs typeface="Calibri"/>
              <a:sym typeface="Calibri"/>
            </a:endParaRPr>
          </a:p>
          <a:p>
            <a:pPr marL="140636" indent="0">
              <a:buNone/>
            </a:pPr>
            <a:endParaRPr sz="1875">
              <a:latin typeface="Calibri"/>
              <a:ea typeface="Calibri"/>
              <a:cs typeface="Calibri"/>
              <a:sym typeface="Calibri"/>
            </a:endParaRPr>
          </a:p>
        </p:txBody>
      </p:sp>
      <p:sp>
        <p:nvSpPr>
          <p:cNvPr id="67" name="Google Shape;67;p8"/>
          <p:cNvSpPr txBox="1">
            <a:spLocks noGrp="1"/>
          </p:cNvSpPr>
          <p:nvPr>
            <p:ph type="dt" idx="10"/>
          </p:nvPr>
        </p:nvSpPr>
        <p:spPr>
          <a:xfrm>
            <a:off x="264702" y="6405269"/>
            <a:ext cx="1553850" cy="273825"/>
          </a:xfrm>
          <a:prstGeom prst="rect">
            <a:avLst/>
          </a:prstGeom>
          <a:noFill/>
          <a:ln>
            <a:noFill/>
          </a:ln>
        </p:spPr>
        <p:txBody>
          <a:bodyPr spcFirstLastPara="1" wrap="square" lIns="68569" tIns="34275" rIns="68569" bIns="34275" anchor="ctr" anchorCtr="0">
            <a:noAutofit/>
          </a:bodyPr>
          <a:lstStyle/>
          <a:p>
            <a:r>
              <a:rPr lang="en-US" sz="900" b="1">
                <a:solidFill>
                  <a:schemeClr val="tx1"/>
                </a:solidFill>
              </a:rPr>
              <a:t>May 13, 2023</a:t>
            </a:r>
            <a:endParaRPr sz="900" b="1">
              <a:solidFill>
                <a:schemeClr val="tx1"/>
              </a:solidFill>
            </a:endParaRPr>
          </a:p>
        </p:txBody>
      </p:sp>
      <p:sp>
        <p:nvSpPr>
          <p:cNvPr id="68" name="Google Shape;68;p8"/>
          <p:cNvSpPr txBox="1">
            <a:spLocks noGrp="1"/>
          </p:cNvSpPr>
          <p:nvPr>
            <p:ph type="ftr" idx="11"/>
          </p:nvPr>
        </p:nvSpPr>
        <p:spPr>
          <a:xfrm>
            <a:off x="3245384" y="6368539"/>
            <a:ext cx="2895525" cy="273825"/>
          </a:xfrm>
          <a:prstGeom prst="rect">
            <a:avLst/>
          </a:prstGeom>
          <a:noFill/>
          <a:ln>
            <a:noFill/>
          </a:ln>
        </p:spPr>
        <p:txBody>
          <a:bodyPr spcFirstLastPara="1" wrap="square" lIns="68569" tIns="34275" rIns="68569" bIns="34275" anchor="ctr" anchorCtr="0">
            <a:noAutofit/>
          </a:bodyPr>
          <a:lstStyle/>
          <a:p>
            <a:r>
              <a:rPr lang="en-US" sz="900" b="1">
                <a:solidFill>
                  <a:schemeClr val="tx1"/>
                </a:solidFill>
              </a:rPr>
              <a:t>19ECE499 B. Tech Project 2019-2023   </a:t>
            </a:r>
            <a:endParaRPr sz="900" b="1">
              <a:solidFill>
                <a:schemeClr val="tx1"/>
              </a:solidFill>
            </a:endParaRPr>
          </a:p>
          <a:p>
            <a:r>
              <a:rPr lang="en-US" sz="900" b="1">
                <a:solidFill>
                  <a:schemeClr val="tx1"/>
                </a:solidFill>
              </a:rPr>
              <a:t>Dept. of Elec. &amp; Commn. Engineering</a:t>
            </a:r>
            <a:endParaRPr sz="900" b="1">
              <a:solidFill>
                <a:schemeClr val="tx1"/>
              </a:solidFill>
            </a:endParaRPr>
          </a:p>
        </p:txBody>
      </p:sp>
      <p:sp>
        <p:nvSpPr>
          <p:cNvPr id="69" name="Google Shape;69;p8"/>
          <p:cNvSpPr txBox="1">
            <a:spLocks noGrp="1"/>
          </p:cNvSpPr>
          <p:nvPr>
            <p:ph type="sldNum" idx="12"/>
          </p:nvPr>
        </p:nvSpPr>
        <p:spPr>
          <a:xfrm>
            <a:off x="8544596" y="6368539"/>
            <a:ext cx="319275" cy="243675"/>
          </a:xfrm>
          <a:prstGeom prst="rect">
            <a:avLst/>
          </a:prstGeom>
          <a:noFill/>
          <a:ln>
            <a:noFill/>
          </a:ln>
        </p:spPr>
        <p:txBody>
          <a:bodyPr spcFirstLastPara="1" wrap="square" lIns="38100" tIns="38100" rIns="38100" bIns="38100" anchor="ctr" anchorCtr="0">
            <a:noAutofit/>
          </a:bodyPr>
          <a:lstStyle/>
          <a:p>
            <a:endParaRPr/>
          </a:p>
          <a:p>
            <a:fld id="{00000000-1234-1234-1234-123412341234}" type="slidenum">
              <a:rPr lang="en-US"/>
              <a:pPr/>
              <a:t>5</a:t>
            </a:fld>
            <a:endParaRPr/>
          </a:p>
        </p:txBody>
      </p:sp>
      <p:pic>
        <p:nvPicPr>
          <p:cNvPr id="70" name="Google Shape;70;p8"/>
          <p:cNvPicPr preferRelativeResize="0"/>
          <p:nvPr/>
        </p:nvPicPr>
        <p:blipFill>
          <a:blip r:embed="rId3">
            <a:alphaModFix/>
          </a:blip>
          <a:stretch>
            <a:fillRect/>
          </a:stretch>
        </p:blipFill>
        <p:spPr>
          <a:xfrm>
            <a:off x="815000" y="4042212"/>
            <a:ext cx="979259" cy="695096"/>
          </a:xfrm>
          <a:prstGeom prst="rect">
            <a:avLst/>
          </a:prstGeom>
          <a:noFill/>
          <a:ln>
            <a:noFill/>
          </a:ln>
        </p:spPr>
      </p:pic>
      <p:pic>
        <p:nvPicPr>
          <p:cNvPr id="71" name="Google Shape;71;p8"/>
          <p:cNvPicPr preferRelativeResize="0"/>
          <p:nvPr/>
        </p:nvPicPr>
        <p:blipFill>
          <a:blip r:embed="rId4">
            <a:alphaModFix/>
          </a:blip>
          <a:stretch>
            <a:fillRect/>
          </a:stretch>
        </p:blipFill>
        <p:spPr>
          <a:xfrm>
            <a:off x="2625441" y="3949419"/>
            <a:ext cx="1017078" cy="818418"/>
          </a:xfrm>
          <a:prstGeom prst="rect">
            <a:avLst/>
          </a:prstGeom>
          <a:noFill/>
          <a:ln w="28575" cap="flat" cmpd="sng">
            <a:solidFill>
              <a:srgbClr val="999999"/>
            </a:solidFill>
            <a:prstDash val="solid"/>
            <a:round/>
            <a:headEnd type="none" w="sm" len="sm"/>
            <a:tailEnd type="none" w="sm" len="sm"/>
          </a:ln>
        </p:spPr>
      </p:pic>
      <p:pic>
        <p:nvPicPr>
          <p:cNvPr id="72" name="Google Shape;72;p8"/>
          <p:cNvPicPr preferRelativeResize="0"/>
          <p:nvPr/>
        </p:nvPicPr>
        <p:blipFill>
          <a:blip r:embed="rId5">
            <a:alphaModFix/>
          </a:blip>
          <a:stretch>
            <a:fillRect/>
          </a:stretch>
        </p:blipFill>
        <p:spPr>
          <a:xfrm>
            <a:off x="5343460" y="4296200"/>
            <a:ext cx="2323331" cy="425649"/>
          </a:xfrm>
          <a:prstGeom prst="rect">
            <a:avLst/>
          </a:prstGeom>
          <a:noFill/>
          <a:ln w="28575" cap="flat" cmpd="sng">
            <a:solidFill>
              <a:srgbClr val="303030"/>
            </a:solidFill>
            <a:prstDash val="solid"/>
            <a:round/>
            <a:headEnd type="none" w="sm" len="sm"/>
            <a:tailEnd type="none" w="sm" len="sm"/>
          </a:ln>
        </p:spPr>
      </p:pic>
      <p:pic>
        <p:nvPicPr>
          <p:cNvPr id="73" name="Google Shape;73;p8"/>
          <p:cNvPicPr preferRelativeResize="0"/>
          <p:nvPr/>
        </p:nvPicPr>
        <p:blipFill rotWithShape="1">
          <a:blip r:embed="rId6">
            <a:alphaModFix/>
          </a:blip>
          <a:srcRect t="47429"/>
          <a:stretch/>
        </p:blipFill>
        <p:spPr>
          <a:xfrm>
            <a:off x="5343462" y="4852074"/>
            <a:ext cx="2822737" cy="425648"/>
          </a:xfrm>
          <a:prstGeom prst="rect">
            <a:avLst/>
          </a:prstGeom>
          <a:noFill/>
          <a:ln w="28575" cap="flat" cmpd="sng">
            <a:solidFill>
              <a:srgbClr val="303030"/>
            </a:solidFill>
            <a:prstDash val="solid"/>
            <a:round/>
            <a:headEnd type="none" w="sm" len="sm"/>
            <a:tailEnd type="none" w="sm" len="sm"/>
          </a:ln>
        </p:spPr>
      </p:pic>
      <p:cxnSp>
        <p:nvCxnSpPr>
          <p:cNvPr id="74" name="Google Shape;74;p8"/>
          <p:cNvCxnSpPr/>
          <p:nvPr/>
        </p:nvCxnSpPr>
        <p:spPr>
          <a:xfrm rot="10800000" flipH="1">
            <a:off x="4260083" y="3949610"/>
            <a:ext cx="564975" cy="151650"/>
          </a:xfrm>
          <a:prstGeom prst="straightConnector1">
            <a:avLst/>
          </a:prstGeom>
          <a:noFill/>
          <a:ln w="28575" cap="flat" cmpd="sng">
            <a:solidFill>
              <a:schemeClr val="dk1"/>
            </a:solidFill>
            <a:prstDash val="solid"/>
            <a:round/>
            <a:headEnd type="none" w="med" len="med"/>
            <a:tailEnd type="triangle" w="med" len="med"/>
          </a:ln>
        </p:spPr>
      </p:cxnSp>
      <p:cxnSp>
        <p:nvCxnSpPr>
          <p:cNvPr id="75" name="Google Shape;75;p8"/>
          <p:cNvCxnSpPr/>
          <p:nvPr/>
        </p:nvCxnSpPr>
        <p:spPr>
          <a:xfrm>
            <a:off x="4283869" y="4473628"/>
            <a:ext cx="610200" cy="0"/>
          </a:xfrm>
          <a:prstGeom prst="straightConnector1">
            <a:avLst/>
          </a:prstGeom>
          <a:noFill/>
          <a:ln w="28575" cap="flat" cmpd="sng">
            <a:solidFill>
              <a:schemeClr val="dk1"/>
            </a:solidFill>
            <a:prstDash val="solid"/>
            <a:round/>
            <a:headEnd type="none" w="med" len="med"/>
            <a:tailEnd type="triangle" w="med" len="med"/>
          </a:ln>
        </p:spPr>
      </p:cxnSp>
      <p:cxnSp>
        <p:nvCxnSpPr>
          <p:cNvPr id="76" name="Google Shape;76;p8"/>
          <p:cNvCxnSpPr/>
          <p:nvPr/>
        </p:nvCxnSpPr>
        <p:spPr>
          <a:xfrm>
            <a:off x="1921470" y="4491975"/>
            <a:ext cx="481500" cy="0"/>
          </a:xfrm>
          <a:prstGeom prst="straightConnector1">
            <a:avLst/>
          </a:prstGeom>
          <a:noFill/>
          <a:ln w="28575" cap="flat" cmpd="sng">
            <a:solidFill>
              <a:schemeClr val="dk1"/>
            </a:solidFill>
            <a:prstDash val="solid"/>
            <a:round/>
            <a:headEnd type="none" w="med" len="med"/>
            <a:tailEnd type="triangle" w="med" len="med"/>
          </a:ln>
        </p:spPr>
      </p:cxnSp>
      <p:cxnSp>
        <p:nvCxnSpPr>
          <p:cNvPr id="77" name="Google Shape;77;p8"/>
          <p:cNvCxnSpPr/>
          <p:nvPr/>
        </p:nvCxnSpPr>
        <p:spPr>
          <a:xfrm>
            <a:off x="4281723" y="4895347"/>
            <a:ext cx="577125" cy="130275"/>
          </a:xfrm>
          <a:prstGeom prst="straightConnector1">
            <a:avLst/>
          </a:prstGeom>
          <a:noFill/>
          <a:ln w="28575" cap="flat" cmpd="sng">
            <a:solidFill>
              <a:schemeClr val="dk1"/>
            </a:solidFill>
            <a:prstDash val="solid"/>
            <a:round/>
            <a:headEnd type="none" w="med" len="med"/>
            <a:tailEnd type="triangle" w="med" len="med"/>
          </a:ln>
        </p:spPr>
      </p:cxnSp>
      <p:pic>
        <p:nvPicPr>
          <p:cNvPr id="78" name="Google Shape;78;p8"/>
          <p:cNvPicPr preferRelativeResize="0"/>
          <p:nvPr/>
        </p:nvPicPr>
        <p:blipFill>
          <a:blip r:embed="rId7">
            <a:alphaModFix/>
          </a:blip>
          <a:stretch>
            <a:fillRect/>
          </a:stretch>
        </p:blipFill>
        <p:spPr>
          <a:xfrm>
            <a:off x="5343461" y="3461905"/>
            <a:ext cx="1644162" cy="554989"/>
          </a:xfrm>
          <a:prstGeom prst="rect">
            <a:avLst/>
          </a:prstGeom>
          <a:noFill/>
          <a:ln w="28575" cap="flat" cmpd="sng">
            <a:solidFill>
              <a:srgbClr val="303030"/>
            </a:solidFill>
            <a:prstDash val="solid"/>
            <a:round/>
            <a:headEnd type="none" w="sm" len="sm"/>
            <a:tailEnd type="none" w="sm" len="sm"/>
          </a:ln>
        </p:spPr>
      </p:pic>
      <p:sp>
        <p:nvSpPr>
          <p:cNvPr id="79" name="Google Shape;79;p8"/>
          <p:cNvSpPr txBox="1"/>
          <p:nvPr/>
        </p:nvSpPr>
        <p:spPr>
          <a:xfrm>
            <a:off x="7801121" y="4344440"/>
            <a:ext cx="1097100" cy="346226"/>
          </a:xfrm>
          <a:prstGeom prst="rect">
            <a:avLst/>
          </a:prstGeom>
          <a:noFill/>
          <a:ln>
            <a:noFill/>
          </a:ln>
        </p:spPr>
        <p:txBody>
          <a:bodyPr spcFirstLastPara="1" wrap="square" lIns="68569" tIns="68569" rIns="68569" bIns="68569" anchor="t" anchorCtr="0">
            <a:spAutoFit/>
          </a:bodyPr>
          <a:lstStyle/>
          <a:p>
            <a:pPr algn="ctr"/>
            <a:r>
              <a:rPr lang="en-US" sz="1350" b="1">
                <a:solidFill>
                  <a:schemeClr val="dk1"/>
                </a:solidFill>
                <a:latin typeface="Calibri"/>
                <a:ea typeface="Calibri"/>
                <a:cs typeface="Calibri"/>
                <a:sym typeface="Calibri"/>
              </a:rPr>
              <a:t>GoogleNet </a:t>
            </a:r>
            <a:endParaRPr sz="1350" b="1">
              <a:solidFill>
                <a:schemeClr val="dk1"/>
              </a:solidFill>
              <a:latin typeface="Calibri"/>
              <a:ea typeface="Calibri"/>
              <a:cs typeface="Calibri"/>
              <a:sym typeface="Calibri"/>
            </a:endParaRPr>
          </a:p>
        </p:txBody>
      </p:sp>
      <p:sp>
        <p:nvSpPr>
          <p:cNvPr id="80" name="Google Shape;80;p8"/>
          <p:cNvSpPr txBox="1"/>
          <p:nvPr/>
        </p:nvSpPr>
        <p:spPr>
          <a:xfrm>
            <a:off x="8108630" y="5022773"/>
            <a:ext cx="924750" cy="346226"/>
          </a:xfrm>
          <a:prstGeom prst="rect">
            <a:avLst/>
          </a:prstGeom>
          <a:noFill/>
          <a:ln>
            <a:noFill/>
          </a:ln>
        </p:spPr>
        <p:txBody>
          <a:bodyPr spcFirstLastPara="1" wrap="square" lIns="68569" tIns="68569" rIns="68569" bIns="68569" anchor="t" anchorCtr="0">
            <a:spAutoFit/>
          </a:bodyPr>
          <a:lstStyle/>
          <a:p>
            <a:pPr algn="ctr"/>
            <a:r>
              <a:rPr lang="en-US" sz="1350" b="1">
                <a:solidFill>
                  <a:schemeClr val="dk1"/>
                </a:solidFill>
                <a:latin typeface="Calibri"/>
                <a:ea typeface="Calibri"/>
                <a:cs typeface="Calibri"/>
                <a:sym typeface="Calibri"/>
              </a:rPr>
              <a:t>ResNet </a:t>
            </a:r>
            <a:endParaRPr sz="1350" b="1">
              <a:solidFill>
                <a:schemeClr val="dk1"/>
              </a:solidFill>
              <a:latin typeface="Calibri"/>
              <a:ea typeface="Calibri"/>
              <a:cs typeface="Calibri"/>
              <a:sym typeface="Calibri"/>
            </a:endParaRPr>
          </a:p>
        </p:txBody>
      </p:sp>
      <p:pic>
        <p:nvPicPr>
          <p:cNvPr id="81" name="Google Shape;81;p8"/>
          <p:cNvPicPr preferRelativeResize="0"/>
          <p:nvPr/>
        </p:nvPicPr>
        <p:blipFill>
          <a:blip r:embed="rId4">
            <a:alphaModFix/>
          </a:blip>
          <a:stretch>
            <a:fillRect/>
          </a:stretch>
        </p:blipFill>
        <p:spPr>
          <a:xfrm>
            <a:off x="2752338" y="4051532"/>
            <a:ext cx="1017078" cy="818418"/>
          </a:xfrm>
          <a:prstGeom prst="rect">
            <a:avLst/>
          </a:prstGeom>
          <a:noFill/>
          <a:ln w="28575" cap="flat" cmpd="sng">
            <a:solidFill>
              <a:srgbClr val="999999"/>
            </a:solidFill>
            <a:prstDash val="solid"/>
            <a:round/>
            <a:headEnd type="none" w="sm" len="sm"/>
            <a:tailEnd type="none" w="sm" len="sm"/>
          </a:ln>
        </p:spPr>
      </p:pic>
      <p:pic>
        <p:nvPicPr>
          <p:cNvPr id="82" name="Google Shape;82;p8"/>
          <p:cNvPicPr preferRelativeResize="0"/>
          <p:nvPr/>
        </p:nvPicPr>
        <p:blipFill>
          <a:blip r:embed="rId4">
            <a:alphaModFix/>
          </a:blip>
          <a:stretch>
            <a:fillRect/>
          </a:stretch>
        </p:blipFill>
        <p:spPr>
          <a:xfrm>
            <a:off x="2879236" y="4153646"/>
            <a:ext cx="1017078" cy="818418"/>
          </a:xfrm>
          <a:prstGeom prst="rect">
            <a:avLst/>
          </a:prstGeom>
          <a:noFill/>
          <a:ln w="28575" cap="flat" cmpd="sng">
            <a:solidFill>
              <a:srgbClr val="999999"/>
            </a:solidFill>
            <a:prstDash val="solid"/>
            <a:round/>
            <a:headEnd type="none" w="sm" len="sm"/>
            <a:tailEnd type="none" w="sm" len="sm"/>
          </a:ln>
        </p:spPr>
      </p:pic>
      <p:pic>
        <p:nvPicPr>
          <p:cNvPr id="83" name="Google Shape;83;p8"/>
          <p:cNvPicPr preferRelativeResize="0"/>
          <p:nvPr/>
        </p:nvPicPr>
        <p:blipFill>
          <a:blip r:embed="rId4">
            <a:alphaModFix/>
          </a:blip>
          <a:stretch>
            <a:fillRect/>
          </a:stretch>
        </p:blipFill>
        <p:spPr>
          <a:xfrm>
            <a:off x="3006134" y="4255760"/>
            <a:ext cx="1017078" cy="818418"/>
          </a:xfrm>
          <a:prstGeom prst="rect">
            <a:avLst/>
          </a:prstGeom>
          <a:noFill/>
          <a:ln w="28575" cap="flat" cmpd="sng">
            <a:solidFill>
              <a:srgbClr val="999999"/>
            </a:solidFill>
            <a:prstDash val="solid"/>
            <a:round/>
            <a:headEnd type="none" w="sm" len="sm"/>
            <a:tailEnd type="none" w="sm" len="sm"/>
          </a:ln>
        </p:spPr>
      </p:pic>
      <p:sp>
        <p:nvSpPr>
          <p:cNvPr id="84" name="Google Shape;84;p8"/>
          <p:cNvSpPr txBox="1"/>
          <p:nvPr/>
        </p:nvSpPr>
        <p:spPr>
          <a:xfrm>
            <a:off x="6969749" y="3778104"/>
            <a:ext cx="924750" cy="346226"/>
          </a:xfrm>
          <a:prstGeom prst="rect">
            <a:avLst/>
          </a:prstGeom>
          <a:noFill/>
          <a:ln>
            <a:noFill/>
          </a:ln>
        </p:spPr>
        <p:txBody>
          <a:bodyPr spcFirstLastPara="1" wrap="square" lIns="68569" tIns="68569" rIns="68569" bIns="68569" anchor="t" anchorCtr="0">
            <a:spAutoFit/>
          </a:bodyPr>
          <a:lstStyle/>
          <a:p>
            <a:pPr algn="ctr"/>
            <a:r>
              <a:rPr lang="en-US" sz="1350" b="1">
                <a:solidFill>
                  <a:schemeClr val="dk1"/>
                </a:solidFill>
                <a:latin typeface="Calibri"/>
                <a:ea typeface="Calibri"/>
                <a:cs typeface="Calibri"/>
                <a:sym typeface="Calibri"/>
              </a:rPr>
              <a:t>AlexNet </a:t>
            </a:r>
            <a:endParaRPr sz="1350" b="1">
              <a:solidFill>
                <a:schemeClr val="dk1"/>
              </a:solidFill>
              <a:latin typeface="Calibri"/>
              <a:ea typeface="Calibri"/>
              <a:cs typeface="Calibri"/>
              <a:sym typeface="Calibri"/>
            </a:endParaRPr>
          </a:p>
        </p:txBody>
      </p:sp>
      <p:pic>
        <p:nvPicPr>
          <p:cNvPr id="85" name="Google Shape;85;p8"/>
          <p:cNvPicPr preferRelativeResize="0"/>
          <p:nvPr/>
        </p:nvPicPr>
        <p:blipFill rotWithShape="1">
          <a:blip r:embed="rId8">
            <a:alphaModFix/>
          </a:blip>
          <a:srcRect l="32019" t="54673"/>
          <a:stretch/>
        </p:blipFill>
        <p:spPr>
          <a:xfrm>
            <a:off x="2238992" y="5570952"/>
            <a:ext cx="1094708" cy="664738"/>
          </a:xfrm>
          <a:prstGeom prst="rect">
            <a:avLst/>
          </a:prstGeom>
          <a:noFill/>
          <a:ln>
            <a:noFill/>
          </a:ln>
        </p:spPr>
      </p:pic>
      <p:sp>
        <p:nvSpPr>
          <p:cNvPr id="86" name="Google Shape;86;p8"/>
          <p:cNvSpPr txBox="1"/>
          <p:nvPr/>
        </p:nvSpPr>
        <p:spPr>
          <a:xfrm>
            <a:off x="3169574" y="5644610"/>
            <a:ext cx="2981475" cy="553976"/>
          </a:xfrm>
          <a:prstGeom prst="rect">
            <a:avLst/>
          </a:prstGeom>
          <a:noFill/>
          <a:ln>
            <a:noFill/>
          </a:ln>
        </p:spPr>
        <p:txBody>
          <a:bodyPr spcFirstLastPara="1" wrap="square" lIns="68569" tIns="68569" rIns="68569" bIns="68569" anchor="t" anchorCtr="0">
            <a:spAutoFit/>
          </a:bodyPr>
          <a:lstStyle/>
          <a:p>
            <a:pPr algn="ctr"/>
            <a:r>
              <a:rPr lang="en-US" sz="1350" b="1">
                <a:solidFill>
                  <a:schemeClr val="dk1"/>
                </a:solidFill>
                <a:latin typeface="Calibri"/>
                <a:ea typeface="Calibri"/>
                <a:cs typeface="Calibri"/>
                <a:sym typeface="Calibri"/>
              </a:rPr>
              <a:t>NVIDIA GEFORCE GTX 1650, 8GB RAM, AMD RYZEN 5000 series</a:t>
            </a:r>
            <a:endParaRPr sz="1350" b="1">
              <a:solidFill>
                <a:schemeClr val="dk1"/>
              </a:solidFill>
              <a:latin typeface="Calibri"/>
              <a:ea typeface="Calibri"/>
              <a:cs typeface="Calibri"/>
              <a:sym typeface="Calibri"/>
            </a:endParaRPr>
          </a:p>
        </p:txBody>
      </p:sp>
      <p:sp>
        <p:nvSpPr>
          <p:cNvPr id="87" name="Google Shape;87;p8"/>
          <p:cNvSpPr txBox="1"/>
          <p:nvPr/>
        </p:nvSpPr>
        <p:spPr>
          <a:xfrm>
            <a:off x="499613" y="4776352"/>
            <a:ext cx="1827675" cy="553976"/>
          </a:xfrm>
          <a:prstGeom prst="rect">
            <a:avLst/>
          </a:prstGeom>
          <a:noFill/>
          <a:ln>
            <a:noFill/>
          </a:ln>
        </p:spPr>
        <p:txBody>
          <a:bodyPr spcFirstLastPara="1" wrap="square" lIns="68569" tIns="68569" rIns="68569" bIns="68569" anchor="t" anchorCtr="0">
            <a:spAutoFit/>
          </a:bodyPr>
          <a:lstStyle/>
          <a:p>
            <a:pPr algn="ctr"/>
            <a:r>
              <a:rPr lang="en-US" sz="1350" b="1">
                <a:solidFill>
                  <a:schemeClr val="dk1"/>
                </a:solidFill>
                <a:latin typeface="Calibri"/>
                <a:ea typeface="Calibri"/>
                <a:cs typeface="Calibri"/>
                <a:sym typeface="Calibri"/>
              </a:rPr>
              <a:t>ECG SIGNAL PTB DATABASE</a:t>
            </a:r>
            <a:endParaRPr sz="1350" b="1">
              <a:solidFill>
                <a:schemeClr val="dk1"/>
              </a:solidFill>
              <a:latin typeface="Calibri"/>
              <a:ea typeface="Calibri"/>
              <a:cs typeface="Calibri"/>
              <a:sym typeface="Calibri"/>
            </a:endParaRPr>
          </a:p>
        </p:txBody>
      </p:sp>
      <p:sp>
        <p:nvSpPr>
          <p:cNvPr id="88" name="Google Shape;88;p8"/>
          <p:cNvSpPr txBox="1"/>
          <p:nvPr/>
        </p:nvSpPr>
        <p:spPr>
          <a:xfrm>
            <a:off x="2548485" y="5148635"/>
            <a:ext cx="1827675" cy="346226"/>
          </a:xfrm>
          <a:prstGeom prst="rect">
            <a:avLst/>
          </a:prstGeom>
          <a:noFill/>
          <a:ln>
            <a:noFill/>
          </a:ln>
        </p:spPr>
        <p:txBody>
          <a:bodyPr spcFirstLastPara="1" wrap="square" lIns="68569" tIns="68569" rIns="68569" bIns="68569" anchor="t" anchorCtr="0">
            <a:spAutoFit/>
          </a:bodyPr>
          <a:lstStyle/>
          <a:p>
            <a:pPr algn="ctr"/>
            <a:r>
              <a:rPr lang="en-US" sz="1350" b="1">
                <a:solidFill>
                  <a:schemeClr val="dk1"/>
                </a:solidFill>
                <a:latin typeface="Calibri"/>
                <a:ea typeface="Calibri"/>
                <a:cs typeface="Calibri"/>
                <a:sym typeface="Calibri"/>
              </a:rPr>
              <a:t>SCALOGRAM</a:t>
            </a:r>
            <a:endParaRPr sz="1350" b="1">
              <a:solidFill>
                <a:schemeClr val="dk1"/>
              </a:solidFill>
              <a:latin typeface="Calibri"/>
              <a:ea typeface="Calibri"/>
              <a:cs typeface="Calibri"/>
              <a:sym typeface="Calibri"/>
            </a:endParaRPr>
          </a:p>
        </p:txBody>
      </p:sp>
      <p:sp>
        <p:nvSpPr>
          <p:cNvPr id="89" name="Google Shape;89;p8"/>
          <p:cNvSpPr txBox="1"/>
          <p:nvPr/>
        </p:nvSpPr>
        <p:spPr>
          <a:xfrm>
            <a:off x="5659736" y="5297549"/>
            <a:ext cx="1827675" cy="346226"/>
          </a:xfrm>
          <a:prstGeom prst="rect">
            <a:avLst/>
          </a:prstGeom>
          <a:noFill/>
          <a:ln>
            <a:noFill/>
          </a:ln>
        </p:spPr>
        <p:txBody>
          <a:bodyPr spcFirstLastPara="1" wrap="square" lIns="68569" tIns="68569" rIns="68569" bIns="68569" anchor="t" anchorCtr="0">
            <a:spAutoFit/>
          </a:bodyPr>
          <a:lstStyle/>
          <a:p>
            <a:pPr algn="ctr"/>
            <a:r>
              <a:rPr lang="en-US" sz="1350" b="1">
                <a:solidFill>
                  <a:schemeClr val="dk1"/>
                </a:solidFill>
                <a:latin typeface="Calibri"/>
                <a:ea typeface="Calibri"/>
                <a:cs typeface="Calibri"/>
                <a:sym typeface="Calibri"/>
              </a:rPr>
              <a:t>CNN ARCHITECTURES</a:t>
            </a:r>
            <a:endParaRPr sz="1350" b="1">
              <a:solidFill>
                <a:schemeClr val="dk1"/>
              </a:solidFill>
              <a:latin typeface="Calibri"/>
              <a:ea typeface="Calibri"/>
              <a:cs typeface="Calibri"/>
              <a:sym typeface="Calibri"/>
            </a:endParaRPr>
          </a:p>
        </p:txBody>
      </p:sp>
      <p:sp>
        <p:nvSpPr>
          <p:cNvPr id="27" name="Google Shape;69;p8">
            <a:extLst>
              <a:ext uri="{FF2B5EF4-FFF2-40B4-BE49-F238E27FC236}">
                <a16:creationId xmlns:a16="http://schemas.microsoft.com/office/drawing/2014/main" id="{D608EE3A-0709-4DE7-836B-FE78C2236B64}"/>
              </a:ext>
            </a:extLst>
          </p:cNvPr>
          <p:cNvSpPr txBox="1">
            <a:spLocks/>
          </p:cNvSpPr>
          <p:nvPr/>
        </p:nvSpPr>
        <p:spPr>
          <a:xfrm>
            <a:off x="8544596" y="6423204"/>
            <a:ext cx="319275" cy="243675"/>
          </a:xfrm>
          <a:prstGeom prst="rect">
            <a:avLst/>
          </a:prstGeom>
          <a:noFill/>
          <a:ln>
            <a:noFill/>
          </a:ln>
        </p:spPr>
        <p:txBody>
          <a:bodyPr spcFirstLastPara="1" wrap="square" lIns="38100" tIns="38100" rIns="38100" bIns="381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Arial"/>
              <a:buNone/>
              <a:defRPr sz="632" b="0" i="0" u="none" strike="noStrike" cap="none">
                <a:solidFill>
                  <a:schemeClr val="lt1"/>
                </a:solidFill>
                <a:latin typeface="Belleza"/>
                <a:ea typeface="Belleza"/>
                <a:cs typeface="Belleza"/>
                <a:sym typeface="Belleza"/>
              </a:defRPr>
            </a:lvl1pPr>
            <a:lvl2pPr marL="0" marR="0" lvl="1" indent="0" algn="ctr" rtl="0">
              <a:lnSpc>
                <a:spcPct val="100000"/>
              </a:lnSpc>
              <a:spcBef>
                <a:spcPts val="0"/>
              </a:spcBef>
              <a:spcAft>
                <a:spcPts val="0"/>
              </a:spcAft>
              <a:buClr>
                <a:srgbClr val="000000"/>
              </a:buClr>
              <a:buFont typeface="Arial"/>
              <a:buNone/>
              <a:defRPr sz="632" b="0" i="0" u="none" strike="noStrike" cap="none">
                <a:solidFill>
                  <a:schemeClr val="lt1"/>
                </a:solidFill>
                <a:latin typeface="Belleza"/>
                <a:ea typeface="Belleza"/>
                <a:cs typeface="Belleza"/>
                <a:sym typeface="Belleza"/>
              </a:defRPr>
            </a:lvl2pPr>
            <a:lvl3pPr marL="0" marR="0" lvl="2" indent="0" algn="ctr" rtl="0">
              <a:lnSpc>
                <a:spcPct val="100000"/>
              </a:lnSpc>
              <a:spcBef>
                <a:spcPts val="0"/>
              </a:spcBef>
              <a:spcAft>
                <a:spcPts val="0"/>
              </a:spcAft>
              <a:buClr>
                <a:srgbClr val="000000"/>
              </a:buClr>
              <a:buFont typeface="Arial"/>
              <a:buNone/>
              <a:defRPr sz="632" b="0" i="0" u="none" strike="noStrike" cap="none">
                <a:solidFill>
                  <a:schemeClr val="lt1"/>
                </a:solidFill>
                <a:latin typeface="Belleza"/>
                <a:ea typeface="Belleza"/>
                <a:cs typeface="Belleza"/>
                <a:sym typeface="Belleza"/>
              </a:defRPr>
            </a:lvl3pPr>
            <a:lvl4pPr marL="0" marR="0" lvl="3" indent="0" algn="ctr" rtl="0">
              <a:lnSpc>
                <a:spcPct val="100000"/>
              </a:lnSpc>
              <a:spcBef>
                <a:spcPts val="0"/>
              </a:spcBef>
              <a:spcAft>
                <a:spcPts val="0"/>
              </a:spcAft>
              <a:buClr>
                <a:srgbClr val="000000"/>
              </a:buClr>
              <a:buFont typeface="Arial"/>
              <a:buNone/>
              <a:defRPr sz="632" b="0" i="0" u="none" strike="noStrike" cap="none">
                <a:solidFill>
                  <a:schemeClr val="lt1"/>
                </a:solidFill>
                <a:latin typeface="Belleza"/>
                <a:ea typeface="Belleza"/>
                <a:cs typeface="Belleza"/>
                <a:sym typeface="Belleza"/>
              </a:defRPr>
            </a:lvl4pPr>
            <a:lvl5pPr marL="0" marR="0" lvl="4" indent="0" algn="ctr" rtl="0">
              <a:lnSpc>
                <a:spcPct val="100000"/>
              </a:lnSpc>
              <a:spcBef>
                <a:spcPts val="0"/>
              </a:spcBef>
              <a:spcAft>
                <a:spcPts val="0"/>
              </a:spcAft>
              <a:buClr>
                <a:srgbClr val="000000"/>
              </a:buClr>
              <a:buFont typeface="Arial"/>
              <a:buNone/>
              <a:defRPr sz="632" b="0" i="0" u="none" strike="noStrike" cap="none">
                <a:solidFill>
                  <a:schemeClr val="lt1"/>
                </a:solidFill>
                <a:latin typeface="Belleza"/>
                <a:ea typeface="Belleza"/>
                <a:cs typeface="Belleza"/>
                <a:sym typeface="Belleza"/>
              </a:defRPr>
            </a:lvl5pPr>
            <a:lvl6pPr marL="0" marR="0" lvl="5" indent="0" algn="ctr" rtl="0">
              <a:lnSpc>
                <a:spcPct val="100000"/>
              </a:lnSpc>
              <a:spcBef>
                <a:spcPts val="0"/>
              </a:spcBef>
              <a:spcAft>
                <a:spcPts val="0"/>
              </a:spcAft>
              <a:buClr>
                <a:srgbClr val="000000"/>
              </a:buClr>
              <a:buFont typeface="Arial"/>
              <a:buNone/>
              <a:defRPr sz="632" b="0" i="0" u="none" strike="noStrike" cap="none">
                <a:solidFill>
                  <a:schemeClr val="lt1"/>
                </a:solidFill>
                <a:latin typeface="Belleza"/>
                <a:ea typeface="Belleza"/>
                <a:cs typeface="Belleza"/>
                <a:sym typeface="Belleza"/>
              </a:defRPr>
            </a:lvl6pPr>
            <a:lvl7pPr marL="0" marR="0" lvl="6" indent="0" algn="ctr" rtl="0">
              <a:lnSpc>
                <a:spcPct val="100000"/>
              </a:lnSpc>
              <a:spcBef>
                <a:spcPts val="0"/>
              </a:spcBef>
              <a:spcAft>
                <a:spcPts val="0"/>
              </a:spcAft>
              <a:buClr>
                <a:srgbClr val="000000"/>
              </a:buClr>
              <a:buFont typeface="Arial"/>
              <a:buNone/>
              <a:defRPr sz="632" b="0" i="0" u="none" strike="noStrike" cap="none">
                <a:solidFill>
                  <a:schemeClr val="lt1"/>
                </a:solidFill>
                <a:latin typeface="Belleza"/>
                <a:ea typeface="Belleza"/>
                <a:cs typeface="Belleza"/>
                <a:sym typeface="Belleza"/>
              </a:defRPr>
            </a:lvl7pPr>
            <a:lvl8pPr marL="0" marR="0" lvl="7" indent="0" algn="ctr" rtl="0">
              <a:lnSpc>
                <a:spcPct val="100000"/>
              </a:lnSpc>
              <a:spcBef>
                <a:spcPts val="0"/>
              </a:spcBef>
              <a:spcAft>
                <a:spcPts val="0"/>
              </a:spcAft>
              <a:buClr>
                <a:srgbClr val="000000"/>
              </a:buClr>
              <a:buFont typeface="Arial"/>
              <a:buNone/>
              <a:defRPr sz="632" b="0" i="0" u="none" strike="noStrike" cap="none">
                <a:solidFill>
                  <a:schemeClr val="lt1"/>
                </a:solidFill>
                <a:latin typeface="Belleza"/>
                <a:ea typeface="Belleza"/>
                <a:cs typeface="Belleza"/>
                <a:sym typeface="Belleza"/>
              </a:defRPr>
            </a:lvl8pPr>
            <a:lvl9pPr marL="0" marR="0" lvl="8" indent="0" algn="ctr" rtl="0">
              <a:lnSpc>
                <a:spcPct val="100000"/>
              </a:lnSpc>
              <a:spcBef>
                <a:spcPts val="0"/>
              </a:spcBef>
              <a:spcAft>
                <a:spcPts val="0"/>
              </a:spcAft>
              <a:buClr>
                <a:srgbClr val="000000"/>
              </a:buClr>
              <a:buFont typeface="Arial"/>
              <a:buNone/>
              <a:defRPr sz="632" b="0" i="0" u="none" strike="noStrike" cap="none">
                <a:solidFill>
                  <a:schemeClr val="lt1"/>
                </a:solidFill>
                <a:latin typeface="Belleza"/>
                <a:ea typeface="Belleza"/>
                <a:cs typeface="Belleza"/>
                <a:sym typeface="Belleza"/>
              </a:defRPr>
            </a:lvl9pPr>
          </a:lstStyle>
          <a:p>
            <a:endParaRPr lang="en-US" sz="900" b="1">
              <a:solidFill>
                <a:schemeClr val="tx1"/>
              </a:solidFill>
            </a:endParaRPr>
          </a:p>
          <a:p>
            <a:fld id="{00000000-1234-1234-1234-123412341234}" type="slidenum">
              <a:rPr lang="en-US" sz="900" b="1" smtClean="0">
                <a:solidFill>
                  <a:schemeClr val="tx1"/>
                </a:solidFill>
              </a:rPr>
              <a:pPr/>
              <a:t>5</a:t>
            </a:fld>
            <a:endParaRPr sz="900" b="1">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9"/>
          <p:cNvSpPr txBox="1">
            <a:spLocks noGrp="1"/>
          </p:cNvSpPr>
          <p:nvPr>
            <p:ph type="title"/>
          </p:nvPr>
        </p:nvSpPr>
        <p:spPr>
          <a:xfrm>
            <a:off x="767954" y="897433"/>
            <a:ext cx="7850312" cy="642938"/>
          </a:xfrm>
          <a:prstGeom prst="rect">
            <a:avLst/>
          </a:prstGeom>
          <a:noFill/>
          <a:ln>
            <a:noFill/>
          </a:ln>
        </p:spPr>
        <p:txBody>
          <a:bodyPr spcFirstLastPara="1" wrap="square" lIns="38100" tIns="38100" rIns="38100" bIns="38100" anchor="t" anchorCtr="0">
            <a:noAutofit/>
          </a:bodyPr>
          <a:lstStyle/>
          <a:p>
            <a:r>
              <a:rPr lang="en-US" sz="3150">
                <a:latin typeface="Calibri"/>
                <a:ea typeface="Calibri"/>
                <a:cs typeface="Calibri"/>
                <a:sym typeface="Calibri"/>
              </a:rPr>
              <a:t>Detailed Proposed model</a:t>
            </a:r>
            <a:endParaRPr sz="3150">
              <a:latin typeface="Calibri"/>
              <a:ea typeface="Calibri"/>
              <a:cs typeface="Calibri"/>
              <a:sym typeface="Calibri"/>
            </a:endParaRPr>
          </a:p>
        </p:txBody>
      </p:sp>
      <p:sp>
        <p:nvSpPr>
          <p:cNvPr id="95" name="Google Shape;95;p9"/>
          <p:cNvSpPr txBox="1">
            <a:spLocks noGrp="1"/>
          </p:cNvSpPr>
          <p:nvPr>
            <p:ph type="body" idx="1"/>
          </p:nvPr>
        </p:nvSpPr>
        <p:spPr>
          <a:xfrm>
            <a:off x="1250156" y="1701109"/>
            <a:ext cx="7702875" cy="1611450"/>
          </a:xfrm>
          <a:prstGeom prst="rect">
            <a:avLst/>
          </a:prstGeom>
          <a:noFill/>
          <a:ln>
            <a:noFill/>
          </a:ln>
        </p:spPr>
        <p:txBody>
          <a:bodyPr spcFirstLastPara="1" wrap="square" lIns="38100" tIns="38100" rIns="38100" bIns="38100" anchor="t" anchorCtr="0">
            <a:noAutofit/>
          </a:bodyPr>
          <a:lstStyle/>
          <a:p>
            <a:pPr indent="-290513">
              <a:lnSpc>
                <a:spcPct val="115000"/>
              </a:lnSpc>
              <a:buSzPts val="2500"/>
              <a:buFont typeface="Calibri"/>
              <a:buChar char="•"/>
            </a:pPr>
            <a:r>
              <a:rPr lang="en-US" sz="1875">
                <a:latin typeface="Calibri"/>
                <a:ea typeface="Calibri"/>
                <a:cs typeface="Calibri"/>
                <a:sym typeface="Calibri"/>
              </a:rPr>
              <a:t>Modelized Ensemble of 12 experts for MI localization </a:t>
            </a:r>
            <a:endParaRPr sz="1875">
              <a:latin typeface="Calibri"/>
              <a:ea typeface="Calibri"/>
              <a:cs typeface="Calibri"/>
              <a:sym typeface="Calibri"/>
            </a:endParaRPr>
          </a:p>
          <a:p>
            <a:pPr indent="-290513">
              <a:lnSpc>
                <a:spcPct val="115000"/>
              </a:lnSpc>
              <a:buSzPts val="2500"/>
              <a:buFont typeface="Calibri"/>
              <a:buChar char="•"/>
            </a:pPr>
            <a:r>
              <a:rPr lang="en-US" sz="1875">
                <a:latin typeface="Calibri"/>
                <a:ea typeface="Calibri"/>
                <a:cs typeface="Calibri"/>
                <a:sym typeface="Calibri"/>
              </a:rPr>
              <a:t>Used GPU array for 12 parallel CNN computation</a:t>
            </a:r>
            <a:endParaRPr sz="1875">
              <a:latin typeface="Calibri"/>
              <a:ea typeface="Calibri"/>
              <a:cs typeface="Calibri"/>
              <a:sym typeface="Calibri"/>
            </a:endParaRPr>
          </a:p>
          <a:p>
            <a:pPr indent="-290513">
              <a:lnSpc>
                <a:spcPct val="115000"/>
              </a:lnSpc>
              <a:buSzPts val="2500"/>
              <a:buFont typeface="Calibri"/>
              <a:buChar char="•"/>
            </a:pPr>
            <a:r>
              <a:rPr lang="en-US" sz="1875">
                <a:latin typeface="Calibri"/>
                <a:ea typeface="Calibri"/>
                <a:cs typeface="Calibri"/>
                <a:sym typeface="Calibri"/>
              </a:rPr>
              <a:t>Custom training loop is implemented.</a:t>
            </a:r>
            <a:endParaRPr sz="1875">
              <a:latin typeface="Calibri"/>
              <a:ea typeface="Calibri"/>
              <a:cs typeface="Calibri"/>
              <a:sym typeface="Calibri"/>
            </a:endParaRPr>
          </a:p>
          <a:p>
            <a:pPr indent="-290513">
              <a:lnSpc>
                <a:spcPct val="115000"/>
              </a:lnSpc>
              <a:buSzPts val="2500"/>
              <a:buFont typeface="Calibri"/>
              <a:buChar char="•"/>
            </a:pPr>
            <a:r>
              <a:rPr lang="en-US" sz="1875">
                <a:latin typeface="Calibri"/>
                <a:ea typeface="Calibri"/>
                <a:cs typeface="Calibri"/>
                <a:sym typeface="Calibri"/>
              </a:rPr>
              <a:t> Tuned the hyperparameters for the model.</a:t>
            </a:r>
            <a:endParaRPr sz="1875">
              <a:latin typeface="Calibri"/>
              <a:ea typeface="Calibri"/>
              <a:cs typeface="Calibri"/>
              <a:sym typeface="Calibri"/>
            </a:endParaRPr>
          </a:p>
          <a:p>
            <a:pPr marL="0" indent="0">
              <a:lnSpc>
                <a:spcPct val="115000"/>
              </a:lnSpc>
              <a:buNone/>
            </a:pPr>
            <a:endParaRPr sz="1875">
              <a:latin typeface="Calibri"/>
              <a:ea typeface="Calibri"/>
              <a:cs typeface="Calibri"/>
              <a:sym typeface="Calibri"/>
            </a:endParaRPr>
          </a:p>
          <a:p>
            <a:pPr marL="0" indent="0">
              <a:lnSpc>
                <a:spcPct val="115000"/>
              </a:lnSpc>
              <a:buNone/>
            </a:pPr>
            <a:endParaRPr sz="1875">
              <a:latin typeface="Calibri"/>
              <a:ea typeface="Calibri"/>
              <a:cs typeface="Calibri"/>
              <a:sym typeface="Calibri"/>
            </a:endParaRPr>
          </a:p>
          <a:p>
            <a:pPr marL="180819" indent="-40183">
              <a:buClr>
                <a:schemeClr val="dk1"/>
              </a:buClr>
              <a:buSzPts val="1100"/>
              <a:buNone/>
            </a:pPr>
            <a:endParaRPr sz="1875">
              <a:latin typeface="Calibri"/>
              <a:ea typeface="Calibri"/>
              <a:cs typeface="Calibri"/>
              <a:sym typeface="Calibri"/>
            </a:endParaRPr>
          </a:p>
          <a:p>
            <a:pPr marL="180820" indent="-40183">
              <a:buNone/>
            </a:pPr>
            <a:endParaRPr sz="1875">
              <a:latin typeface="Calibri"/>
              <a:ea typeface="Calibri"/>
              <a:cs typeface="Calibri"/>
              <a:sym typeface="Calibri"/>
            </a:endParaRPr>
          </a:p>
        </p:txBody>
      </p:sp>
      <p:sp>
        <p:nvSpPr>
          <p:cNvPr id="96" name="Google Shape;96;p9"/>
          <p:cNvSpPr txBox="1">
            <a:spLocks noGrp="1"/>
          </p:cNvSpPr>
          <p:nvPr>
            <p:ph type="dt" idx="10"/>
          </p:nvPr>
        </p:nvSpPr>
        <p:spPr>
          <a:xfrm>
            <a:off x="264694" y="6333432"/>
            <a:ext cx="1604475" cy="335700"/>
          </a:xfrm>
          <a:prstGeom prst="rect">
            <a:avLst/>
          </a:prstGeom>
          <a:noFill/>
          <a:ln>
            <a:noFill/>
          </a:ln>
        </p:spPr>
        <p:txBody>
          <a:bodyPr spcFirstLastPara="1" wrap="square" lIns="68569" tIns="34275" rIns="68569" bIns="34275" anchor="ctr" anchorCtr="0">
            <a:noAutofit/>
          </a:bodyPr>
          <a:lstStyle/>
          <a:p>
            <a:r>
              <a:rPr lang="en-US"/>
              <a:t>May 13, 2023</a:t>
            </a:r>
            <a:endParaRPr/>
          </a:p>
        </p:txBody>
      </p:sp>
      <p:sp>
        <p:nvSpPr>
          <p:cNvPr id="97" name="Google Shape;97;p9"/>
          <p:cNvSpPr txBox="1">
            <a:spLocks noGrp="1"/>
          </p:cNvSpPr>
          <p:nvPr>
            <p:ph type="ftr" idx="11"/>
          </p:nvPr>
        </p:nvSpPr>
        <p:spPr>
          <a:xfrm>
            <a:off x="3342478" y="6300582"/>
            <a:ext cx="2989800" cy="335700"/>
          </a:xfrm>
          <a:prstGeom prst="rect">
            <a:avLst/>
          </a:prstGeom>
          <a:noFill/>
          <a:ln>
            <a:noFill/>
          </a:ln>
        </p:spPr>
        <p:txBody>
          <a:bodyPr spcFirstLastPara="1" wrap="square" lIns="68569" tIns="34275" rIns="68569" bIns="34275" anchor="ctr" anchorCtr="0">
            <a:noAutofit/>
          </a:bodyPr>
          <a:lstStyle/>
          <a:p>
            <a:r>
              <a:rPr lang="en-US" sz="900" b="1">
                <a:solidFill>
                  <a:schemeClr val="tx1"/>
                </a:solidFill>
              </a:rPr>
              <a:t>19ECE499 B. Tech Project 2019-2023   </a:t>
            </a:r>
            <a:endParaRPr sz="900" b="1">
              <a:solidFill>
                <a:schemeClr val="tx1"/>
              </a:solidFill>
            </a:endParaRPr>
          </a:p>
          <a:p>
            <a:r>
              <a:rPr lang="en-US" sz="900" b="1">
                <a:solidFill>
                  <a:schemeClr val="tx1"/>
                </a:solidFill>
              </a:rPr>
              <a:t>Dept. of Elec. &amp; Commn. Engineering</a:t>
            </a:r>
            <a:endParaRPr sz="900" b="1">
              <a:solidFill>
                <a:schemeClr val="tx1"/>
              </a:solidFill>
            </a:endParaRPr>
          </a:p>
        </p:txBody>
      </p:sp>
      <p:sp>
        <p:nvSpPr>
          <p:cNvPr id="98" name="Google Shape;98;p9"/>
          <p:cNvSpPr txBox="1">
            <a:spLocks noGrp="1"/>
          </p:cNvSpPr>
          <p:nvPr>
            <p:ph type="sldNum" idx="12"/>
          </p:nvPr>
        </p:nvSpPr>
        <p:spPr>
          <a:xfrm>
            <a:off x="8814325" y="6300582"/>
            <a:ext cx="329625" cy="298800"/>
          </a:xfrm>
          <a:prstGeom prst="rect">
            <a:avLst/>
          </a:prstGeom>
          <a:noFill/>
          <a:ln>
            <a:noFill/>
          </a:ln>
        </p:spPr>
        <p:txBody>
          <a:bodyPr spcFirstLastPara="1" wrap="square" lIns="38100" tIns="38100" rIns="38100" bIns="38100" anchor="ctr" anchorCtr="0">
            <a:noAutofit/>
          </a:bodyPr>
          <a:lstStyle/>
          <a:p>
            <a:endParaRPr/>
          </a:p>
          <a:p>
            <a:fld id="{00000000-1234-1234-1234-123412341234}" type="slidenum">
              <a:rPr lang="en-US"/>
              <a:pPr/>
              <a:t>6</a:t>
            </a:fld>
            <a:endParaRPr/>
          </a:p>
        </p:txBody>
      </p:sp>
      <p:pic>
        <p:nvPicPr>
          <p:cNvPr id="99" name="Google Shape;99;p9"/>
          <p:cNvPicPr preferRelativeResize="0"/>
          <p:nvPr/>
        </p:nvPicPr>
        <p:blipFill rotWithShape="1">
          <a:blip r:embed="rId3">
            <a:alphaModFix/>
          </a:blip>
          <a:srcRect b="25300"/>
          <a:stretch/>
        </p:blipFill>
        <p:spPr>
          <a:xfrm>
            <a:off x="700682" y="3920563"/>
            <a:ext cx="401904" cy="302755"/>
          </a:xfrm>
          <a:prstGeom prst="rect">
            <a:avLst/>
          </a:prstGeom>
          <a:noFill/>
          <a:ln>
            <a:noFill/>
          </a:ln>
        </p:spPr>
      </p:pic>
      <p:pic>
        <p:nvPicPr>
          <p:cNvPr id="100" name="Google Shape;100;p9"/>
          <p:cNvPicPr preferRelativeResize="0"/>
          <p:nvPr/>
        </p:nvPicPr>
        <p:blipFill rotWithShape="1">
          <a:blip r:embed="rId3">
            <a:alphaModFix/>
          </a:blip>
          <a:srcRect b="25300"/>
          <a:stretch/>
        </p:blipFill>
        <p:spPr>
          <a:xfrm>
            <a:off x="766225" y="3982757"/>
            <a:ext cx="401904" cy="302755"/>
          </a:xfrm>
          <a:prstGeom prst="rect">
            <a:avLst/>
          </a:prstGeom>
          <a:noFill/>
          <a:ln>
            <a:noFill/>
          </a:ln>
        </p:spPr>
      </p:pic>
      <p:pic>
        <p:nvPicPr>
          <p:cNvPr id="101" name="Google Shape;101;p9"/>
          <p:cNvPicPr preferRelativeResize="0"/>
          <p:nvPr/>
        </p:nvPicPr>
        <p:blipFill rotWithShape="1">
          <a:blip r:embed="rId3">
            <a:alphaModFix/>
          </a:blip>
          <a:srcRect b="25300"/>
          <a:stretch/>
        </p:blipFill>
        <p:spPr>
          <a:xfrm>
            <a:off x="831768" y="4044950"/>
            <a:ext cx="401904" cy="302755"/>
          </a:xfrm>
          <a:prstGeom prst="rect">
            <a:avLst/>
          </a:prstGeom>
          <a:noFill/>
          <a:ln>
            <a:noFill/>
          </a:ln>
        </p:spPr>
      </p:pic>
      <p:pic>
        <p:nvPicPr>
          <p:cNvPr id="102" name="Google Shape;102;p9"/>
          <p:cNvPicPr preferRelativeResize="0"/>
          <p:nvPr/>
        </p:nvPicPr>
        <p:blipFill rotWithShape="1">
          <a:blip r:embed="rId3">
            <a:alphaModFix/>
          </a:blip>
          <a:srcRect b="25300"/>
          <a:stretch/>
        </p:blipFill>
        <p:spPr>
          <a:xfrm>
            <a:off x="897311" y="4107143"/>
            <a:ext cx="401904" cy="302755"/>
          </a:xfrm>
          <a:prstGeom prst="rect">
            <a:avLst/>
          </a:prstGeom>
          <a:noFill/>
          <a:ln>
            <a:noFill/>
          </a:ln>
        </p:spPr>
      </p:pic>
      <p:pic>
        <p:nvPicPr>
          <p:cNvPr id="103" name="Google Shape;103;p9"/>
          <p:cNvPicPr preferRelativeResize="0"/>
          <p:nvPr/>
        </p:nvPicPr>
        <p:blipFill rotWithShape="1">
          <a:blip r:embed="rId3">
            <a:alphaModFix/>
          </a:blip>
          <a:srcRect b="25300"/>
          <a:stretch/>
        </p:blipFill>
        <p:spPr>
          <a:xfrm>
            <a:off x="962855" y="4169338"/>
            <a:ext cx="401904" cy="302755"/>
          </a:xfrm>
          <a:prstGeom prst="rect">
            <a:avLst/>
          </a:prstGeom>
          <a:noFill/>
          <a:ln>
            <a:noFill/>
          </a:ln>
        </p:spPr>
      </p:pic>
      <p:pic>
        <p:nvPicPr>
          <p:cNvPr id="104" name="Google Shape;104;p9"/>
          <p:cNvPicPr preferRelativeResize="0"/>
          <p:nvPr/>
        </p:nvPicPr>
        <p:blipFill rotWithShape="1">
          <a:blip r:embed="rId3">
            <a:alphaModFix/>
          </a:blip>
          <a:srcRect b="25300"/>
          <a:stretch/>
        </p:blipFill>
        <p:spPr>
          <a:xfrm>
            <a:off x="1028399" y="4231531"/>
            <a:ext cx="401904" cy="302755"/>
          </a:xfrm>
          <a:prstGeom prst="rect">
            <a:avLst/>
          </a:prstGeom>
          <a:noFill/>
          <a:ln>
            <a:noFill/>
          </a:ln>
        </p:spPr>
      </p:pic>
      <p:pic>
        <p:nvPicPr>
          <p:cNvPr id="105" name="Google Shape;105;p9"/>
          <p:cNvPicPr preferRelativeResize="0"/>
          <p:nvPr/>
        </p:nvPicPr>
        <p:blipFill rotWithShape="1">
          <a:blip r:embed="rId3">
            <a:alphaModFix/>
          </a:blip>
          <a:srcRect b="25300"/>
          <a:stretch/>
        </p:blipFill>
        <p:spPr>
          <a:xfrm>
            <a:off x="1093942" y="4293724"/>
            <a:ext cx="401904" cy="302755"/>
          </a:xfrm>
          <a:prstGeom prst="rect">
            <a:avLst/>
          </a:prstGeom>
          <a:noFill/>
          <a:ln>
            <a:noFill/>
          </a:ln>
        </p:spPr>
      </p:pic>
      <p:pic>
        <p:nvPicPr>
          <p:cNvPr id="106" name="Google Shape;106;p9"/>
          <p:cNvPicPr preferRelativeResize="0"/>
          <p:nvPr/>
        </p:nvPicPr>
        <p:blipFill rotWithShape="1">
          <a:blip r:embed="rId3">
            <a:alphaModFix/>
          </a:blip>
          <a:srcRect b="25300"/>
          <a:stretch/>
        </p:blipFill>
        <p:spPr>
          <a:xfrm>
            <a:off x="1159484" y="4355919"/>
            <a:ext cx="401904" cy="302755"/>
          </a:xfrm>
          <a:prstGeom prst="rect">
            <a:avLst/>
          </a:prstGeom>
          <a:noFill/>
          <a:ln>
            <a:noFill/>
          </a:ln>
        </p:spPr>
      </p:pic>
      <p:pic>
        <p:nvPicPr>
          <p:cNvPr id="107" name="Google Shape;107;p9"/>
          <p:cNvPicPr preferRelativeResize="0"/>
          <p:nvPr/>
        </p:nvPicPr>
        <p:blipFill rotWithShape="1">
          <a:blip r:embed="rId3">
            <a:alphaModFix/>
          </a:blip>
          <a:srcRect b="25300"/>
          <a:stretch/>
        </p:blipFill>
        <p:spPr>
          <a:xfrm>
            <a:off x="1225028" y="4418112"/>
            <a:ext cx="401904" cy="302755"/>
          </a:xfrm>
          <a:prstGeom prst="rect">
            <a:avLst/>
          </a:prstGeom>
          <a:noFill/>
          <a:ln>
            <a:noFill/>
          </a:ln>
        </p:spPr>
      </p:pic>
      <p:pic>
        <p:nvPicPr>
          <p:cNvPr id="108" name="Google Shape;108;p9"/>
          <p:cNvPicPr preferRelativeResize="0"/>
          <p:nvPr/>
        </p:nvPicPr>
        <p:blipFill rotWithShape="1">
          <a:blip r:embed="rId3">
            <a:alphaModFix/>
          </a:blip>
          <a:srcRect b="25300"/>
          <a:stretch/>
        </p:blipFill>
        <p:spPr>
          <a:xfrm>
            <a:off x="1290571" y="4480306"/>
            <a:ext cx="401904" cy="302755"/>
          </a:xfrm>
          <a:prstGeom prst="rect">
            <a:avLst/>
          </a:prstGeom>
          <a:noFill/>
          <a:ln>
            <a:noFill/>
          </a:ln>
        </p:spPr>
      </p:pic>
      <p:cxnSp>
        <p:nvCxnSpPr>
          <p:cNvPr id="109" name="Google Shape;109;p9"/>
          <p:cNvCxnSpPr/>
          <p:nvPr/>
        </p:nvCxnSpPr>
        <p:spPr>
          <a:xfrm>
            <a:off x="1362768" y="4007801"/>
            <a:ext cx="223875" cy="0"/>
          </a:xfrm>
          <a:prstGeom prst="straightConnector1">
            <a:avLst/>
          </a:prstGeom>
          <a:noFill/>
          <a:ln w="19050" cap="flat" cmpd="sng">
            <a:solidFill>
              <a:srgbClr val="EEEEEE"/>
            </a:solidFill>
            <a:prstDash val="solid"/>
            <a:round/>
            <a:headEnd type="none" w="sm" len="sm"/>
            <a:tailEnd type="triangle" w="med" len="med"/>
          </a:ln>
        </p:spPr>
      </p:cxnSp>
      <p:cxnSp>
        <p:nvCxnSpPr>
          <p:cNvPr id="110" name="Google Shape;110;p9"/>
          <p:cNvCxnSpPr/>
          <p:nvPr/>
        </p:nvCxnSpPr>
        <p:spPr>
          <a:xfrm>
            <a:off x="1428311" y="4069995"/>
            <a:ext cx="223875" cy="0"/>
          </a:xfrm>
          <a:prstGeom prst="straightConnector1">
            <a:avLst/>
          </a:prstGeom>
          <a:noFill/>
          <a:ln w="19050" cap="flat" cmpd="sng">
            <a:solidFill>
              <a:srgbClr val="EEEEEE"/>
            </a:solidFill>
            <a:prstDash val="solid"/>
            <a:round/>
            <a:headEnd type="none" w="sm" len="sm"/>
            <a:tailEnd type="triangle" w="med" len="med"/>
          </a:ln>
        </p:spPr>
      </p:cxnSp>
      <p:cxnSp>
        <p:nvCxnSpPr>
          <p:cNvPr id="111" name="Google Shape;111;p9"/>
          <p:cNvCxnSpPr/>
          <p:nvPr/>
        </p:nvCxnSpPr>
        <p:spPr>
          <a:xfrm>
            <a:off x="1493855" y="4132188"/>
            <a:ext cx="223875" cy="0"/>
          </a:xfrm>
          <a:prstGeom prst="straightConnector1">
            <a:avLst/>
          </a:prstGeom>
          <a:noFill/>
          <a:ln w="19050" cap="flat" cmpd="sng">
            <a:solidFill>
              <a:srgbClr val="EEEEEE"/>
            </a:solidFill>
            <a:prstDash val="solid"/>
            <a:round/>
            <a:headEnd type="none" w="sm" len="sm"/>
            <a:tailEnd type="triangle" w="med" len="med"/>
          </a:ln>
        </p:spPr>
      </p:cxnSp>
      <p:cxnSp>
        <p:nvCxnSpPr>
          <p:cNvPr id="112" name="Google Shape;112;p9"/>
          <p:cNvCxnSpPr/>
          <p:nvPr/>
        </p:nvCxnSpPr>
        <p:spPr>
          <a:xfrm>
            <a:off x="1559398" y="4194382"/>
            <a:ext cx="223875" cy="0"/>
          </a:xfrm>
          <a:prstGeom prst="straightConnector1">
            <a:avLst/>
          </a:prstGeom>
          <a:noFill/>
          <a:ln w="19050" cap="flat" cmpd="sng">
            <a:solidFill>
              <a:srgbClr val="EEEEEE"/>
            </a:solidFill>
            <a:prstDash val="solid"/>
            <a:round/>
            <a:headEnd type="none" w="sm" len="sm"/>
            <a:tailEnd type="triangle" w="med" len="med"/>
          </a:ln>
        </p:spPr>
      </p:cxnSp>
      <p:cxnSp>
        <p:nvCxnSpPr>
          <p:cNvPr id="113" name="Google Shape;113;p9"/>
          <p:cNvCxnSpPr/>
          <p:nvPr/>
        </p:nvCxnSpPr>
        <p:spPr>
          <a:xfrm>
            <a:off x="1624941" y="4256575"/>
            <a:ext cx="223875" cy="0"/>
          </a:xfrm>
          <a:prstGeom prst="straightConnector1">
            <a:avLst/>
          </a:prstGeom>
          <a:noFill/>
          <a:ln w="19050" cap="flat" cmpd="sng">
            <a:solidFill>
              <a:srgbClr val="EEEEEE"/>
            </a:solidFill>
            <a:prstDash val="solid"/>
            <a:round/>
            <a:headEnd type="none" w="sm" len="sm"/>
            <a:tailEnd type="triangle" w="med" len="med"/>
          </a:ln>
        </p:spPr>
      </p:cxnSp>
      <p:cxnSp>
        <p:nvCxnSpPr>
          <p:cNvPr id="114" name="Google Shape;114;p9"/>
          <p:cNvCxnSpPr/>
          <p:nvPr/>
        </p:nvCxnSpPr>
        <p:spPr>
          <a:xfrm>
            <a:off x="1690484" y="4318768"/>
            <a:ext cx="223875" cy="0"/>
          </a:xfrm>
          <a:prstGeom prst="straightConnector1">
            <a:avLst/>
          </a:prstGeom>
          <a:noFill/>
          <a:ln w="19050" cap="flat" cmpd="sng">
            <a:solidFill>
              <a:srgbClr val="EEEEEE"/>
            </a:solidFill>
            <a:prstDash val="solid"/>
            <a:round/>
            <a:headEnd type="none" w="sm" len="sm"/>
            <a:tailEnd type="triangle" w="med" len="med"/>
          </a:ln>
        </p:spPr>
      </p:cxnSp>
      <p:cxnSp>
        <p:nvCxnSpPr>
          <p:cNvPr id="115" name="Google Shape;115;p9"/>
          <p:cNvCxnSpPr/>
          <p:nvPr/>
        </p:nvCxnSpPr>
        <p:spPr>
          <a:xfrm>
            <a:off x="1756027" y="4380963"/>
            <a:ext cx="223875" cy="0"/>
          </a:xfrm>
          <a:prstGeom prst="straightConnector1">
            <a:avLst/>
          </a:prstGeom>
          <a:noFill/>
          <a:ln w="19050" cap="flat" cmpd="sng">
            <a:solidFill>
              <a:srgbClr val="EEEEEE"/>
            </a:solidFill>
            <a:prstDash val="solid"/>
            <a:round/>
            <a:headEnd type="none" w="sm" len="sm"/>
            <a:tailEnd type="triangle" w="med" len="med"/>
          </a:ln>
        </p:spPr>
      </p:cxnSp>
      <p:cxnSp>
        <p:nvCxnSpPr>
          <p:cNvPr id="116" name="Google Shape;116;p9"/>
          <p:cNvCxnSpPr/>
          <p:nvPr/>
        </p:nvCxnSpPr>
        <p:spPr>
          <a:xfrm>
            <a:off x="1821571" y="4443156"/>
            <a:ext cx="223875" cy="0"/>
          </a:xfrm>
          <a:prstGeom prst="straightConnector1">
            <a:avLst/>
          </a:prstGeom>
          <a:noFill/>
          <a:ln w="19050" cap="flat" cmpd="sng">
            <a:solidFill>
              <a:srgbClr val="EEEEEE"/>
            </a:solidFill>
            <a:prstDash val="solid"/>
            <a:round/>
            <a:headEnd type="none" w="sm" len="sm"/>
            <a:tailEnd type="triangle" w="med" len="med"/>
          </a:ln>
        </p:spPr>
      </p:cxnSp>
      <p:cxnSp>
        <p:nvCxnSpPr>
          <p:cNvPr id="117" name="Google Shape;117;p9"/>
          <p:cNvCxnSpPr/>
          <p:nvPr/>
        </p:nvCxnSpPr>
        <p:spPr>
          <a:xfrm>
            <a:off x="1887114" y="4505349"/>
            <a:ext cx="223875" cy="0"/>
          </a:xfrm>
          <a:prstGeom prst="straightConnector1">
            <a:avLst/>
          </a:prstGeom>
          <a:noFill/>
          <a:ln w="19050" cap="flat" cmpd="sng">
            <a:solidFill>
              <a:srgbClr val="EEEEEE"/>
            </a:solidFill>
            <a:prstDash val="solid"/>
            <a:round/>
            <a:headEnd type="none" w="sm" len="sm"/>
            <a:tailEnd type="triangle" w="med" len="med"/>
          </a:ln>
        </p:spPr>
      </p:cxnSp>
      <p:cxnSp>
        <p:nvCxnSpPr>
          <p:cNvPr id="118" name="Google Shape;118;p9"/>
          <p:cNvCxnSpPr/>
          <p:nvPr/>
        </p:nvCxnSpPr>
        <p:spPr>
          <a:xfrm>
            <a:off x="1952657" y="4567543"/>
            <a:ext cx="223875" cy="0"/>
          </a:xfrm>
          <a:prstGeom prst="straightConnector1">
            <a:avLst/>
          </a:prstGeom>
          <a:noFill/>
          <a:ln w="19050" cap="flat" cmpd="sng">
            <a:solidFill>
              <a:srgbClr val="EEEEEE"/>
            </a:solidFill>
            <a:prstDash val="solid"/>
            <a:round/>
            <a:headEnd type="none" w="sm" len="sm"/>
            <a:tailEnd type="triangle" w="med" len="med"/>
          </a:ln>
        </p:spPr>
      </p:cxnSp>
      <p:cxnSp>
        <p:nvCxnSpPr>
          <p:cNvPr id="119" name="Google Shape;119;p9"/>
          <p:cNvCxnSpPr/>
          <p:nvPr/>
        </p:nvCxnSpPr>
        <p:spPr>
          <a:xfrm>
            <a:off x="2018201" y="4629736"/>
            <a:ext cx="223875" cy="0"/>
          </a:xfrm>
          <a:prstGeom prst="straightConnector1">
            <a:avLst/>
          </a:prstGeom>
          <a:noFill/>
          <a:ln w="19050" cap="flat" cmpd="sng">
            <a:solidFill>
              <a:srgbClr val="EEEEEE"/>
            </a:solidFill>
            <a:prstDash val="solid"/>
            <a:round/>
            <a:headEnd type="none" w="sm" len="sm"/>
            <a:tailEnd type="triangle" w="med" len="med"/>
          </a:ln>
        </p:spPr>
      </p:cxnSp>
      <p:pic>
        <p:nvPicPr>
          <p:cNvPr id="120" name="Google Shape;120;p9"/>
          <p:cNvPicPr preferRelativeResize="0"/>
          <p:nvPr/>
        </p:nvPicPr>
        <p:blipFill rotWithShape="1">
          <a:blip r:embed="rId4">
            <a:alphaModFix/>
          </a:blip>
          <a:srcRect l="1833" r="44861"/>
          <a:stretch/>
        </p:blipFill>
        <p:spPr>
          <a:xfrm>
            <a:off x="5013978" y="3917920"/>
            <a:ext cx="683795" cy="929976"/>
          </a:xfrm>
          <a:prstGeom prst="rect">
            <a:avLst/>
          </a:prstGeom>
          <a:noFill/>
          <a:ln w="38100" cap="flat" cmpd="sng">
            <a:solidFill>
              <a:srgbClr val="303030"/>
            </a:solidFill>
            <a:prstDash val="solid"/>
            <a:round/>
            <a:headEnd type="none" w="sm" len="sm"/>
            <a:tailEnd type="none" w="sm" len="sm"/>
          </a:ln>
        </p:spPr>
      </p:pic>
      <p:cxnSp>
        <p:nvCxnSpPr>
          <p:cNvPr id="121" name="Google Shape;121;p9"/>
          <p:cNvCxnSpPr/>
          <p:nvPr/>
        </p:nvCxnSpPr>
        <p:spPr>
          <a:xfrm>
            <a:off x="4692559" y="4255824"/>
            <a:ext cx="264600" cy="0"/>
          </a:xfrm>
          <a:prstGeom prst="straightConnector1">
            <a:avLst/>
          </a:prstGeom>
          <a:noFill/>
          <a:ln w="19050" cap="flat" cmpd="sng">
            <a:solidFill>
              <a:srgbClr val="EEEEEE"/>
            </a:solidFill>
            <a:prstDash val="solid"/>
            <a:round/>
            <a:headEnd type="none" w="sm" len="sm"/>
            <a:tailEnd type="triangle" w="med" len="med"/>
          </a:ln>
        </p:spPr>
      </p:cxnSp>
      <p:cxnSp>
        <p:nvCxnSpPr>
          <p:cNvPr id="122" name="Google Shape;122;p9"/>
          <p:cNvCxnSpPr/>
          <p:nvPr/>
        </p:nvCxnSpPr>
        <p:spPr>
          <a:xfrm rot="245383">
            <a:off x="3315054" y="3946484"/>
            <a:ext cx="223996" cy="0"/>
          </a:xfrm>
          <a:prstGeom prst="straightConnector1">
            <a:avLst/>
          </a:prstGeom>
          <a:noFill/>
          <a:ln w="19050" cap="flat" cmpd="sng">
            <a:solidFill>
              <a:srgbClr val="EEEEEE"/>
            </a:solidFill>
            <a:prstDash val="solid"/>
            <a:round/>
            <a:headEnd type="none" w="sm" len="sm"/>
            <a:tailEnd type="triangle" w="med" len="med"/>
          </a:ln>
        </p:spPr>
      </p:cxnSp>
      <p:cxnSp>
        <p:nvCxnSpPr>
          <p:cNvPr id="123" name="Google Shape;123;p9"/>
          <p:cNvCxnSpPr/>
          <p:nvPr/>
        </p:nvCxnSpPr>
        <p:spPr>
          <a:xfrm rot="245383">
            <a:off x="3397242" y="4026314"/>
            <a:ext cx="223996" cy="0"/>
          </a:xfrm>
          <a:prstGeom prst="straightConnector1">
            <a:avLst/>
          </a:prstGeom>
          <a:noFill/>
          <a:ln w="19050" cap="flat" cmpd="sng">
            <a:solidFill>
              <a:srgbClr val="EEEEEE"/>
            </a:solidFill>
            <a:prstDash val="solid"/>
            <a:round/>
            <a:headEnd type="none" w="sm" len="sm"/>
            <a:tailEnd type="triangle" w="med" len="med"/>
          </a:ln>
        </p:spPr>
      </p:cxnSp>
      <p:cxnSp>
        <p:nvCxnSpPr>
          <p:cNvPr id="124" name="Google Shape;124;p9"/>
          <p:cNvCxnSpPr/>
          <p:nvPr/>
        </p:nvCxnSpPr>
        <p:spPr>
          <a:xfrm rot="245383">
            <a:off x="3479430" y="4106142"/>
            <a:ext cx="223996" cy="0"/>
          </a:xfrm>
          <a:prstGeom prst="straightConnector1">
            <a:avLst/>
          </a:prstGeom>
          <a:noFill/>
          <a:ln w="19050" cap="flat" cmpd="sng">
            <a:solidFill>
              <a:srgbClr val="EEEEEE"/>
            </a:solidFill>
            <a:prstDash val="solid"/>
            <a:round/>
            <a:headEnd type="none" w="sm" len="sm"/>
            <a:tailEnd type="triangle" w="med" len="med"/>
          </a:ln>
        </p:spPr>
      </p:cxnSp>
      <p:cxnSp>
        <p:nvCxnSpPr>
          <p:cNvPr id="125" name="Google Shape;125;p9"/>
          <p:cNvCxnSpPr/>
          <p:nvPr/>
        </p:nvCxnSpPr>
        <p:spPr>
          <a:xfrm rot="245383">
            <a:off x="3561617" y="4185972"/>
            <a:ext cx="223996" cy="0"/>
          </a:xfrm>
          <a:prstGeom prst="straightConnector1">
            <a:avLst/>
          </a:prstGeom>
          <a:noFill/>
          <a:ln w="19050" cap="flat" cmpd="sng">
            <a:solidFill>
              <a:srgbClr val="EEEEEE"/>
            </a:solidFill>
            <a:prstDash val="solid"/>
            <a:round/>
            <a:headEnd type="none" w="sm" len="sm"/>
            <a:tailEnd type="triangle" w="med" len="med"/>
          </a:ln>
        </p:spPr>
      </p:cxnSp>
      <p:cxnSp>
        <p:nvCxnSpPr>
          <p:cNvPr id="126" name="Google Shape;126;p9"/>
          <p:cNvCxnSpPr/>
          <p:nvPr/>
        </p:nvCxnSpPr>
        <p:spPr>
          <a:xfrm rot="245383">
            <a:off x="3643806" y="4265802"/>
            <a:ext cx="223996" cy="0"/>
          </a:xfrm>
          <a:prstGeom prst="straightConnector1">
            <a:avLst/>
          </a:prstGeom>
          <a:noFill/>
          <a:ln w="19050" cap="flat" cmpd="sng">
            <a:solidFill>
              <a:srgbClr val="EEEEEE"/>
            </a:solidFill>
            <a:prstDash val="solid"/>
            <a:round/>
            <a:headEnd type="none" w="sm" len="sm"/>
            <a:tailEnd type="triangle" w="med" len="med"/>
          </a:ln>
        </p:spPr>
      </p:cxnSp>
      <p:cxnSp>
        <p:nvCxnSpPr>
          <p:cNvPr id="127" name="Google Shape;127;p9"/>
          <p:cNvCxnSpPr/>
          <p:nvPr/>
        </p:nvCxnSpPr>
        <p:spPr>
          <a:xfrm rot="245383">
            <a:off x="3725994" y="4345630"/>
            <a:ext cx="223996" cy="0"/>
          </a:xfrm>
          <a:prstGeom prst="straightConnector1">
            <a:avLst/>
          </a:prstGeom>
          <a:noFill/>
          <a:ln w="19050" cap="flat" cmpd="sng">
            <a:solidFill>
              <a:srgbClr val="EEEEEE"/>
            </a:solidFill>
            <a:prstDash val="solid"/>
            <a:round/>
            <a:headEnd type="none" w="sm" len="sm"/>
            <a:tailEnd type="triangle" w="med" len="med"/>
          </a:ln>
        </p:spPr>
      </p:cxnSp>
      <p:cxnSp>
        <p:nvCxnSpPr>
          <p:cNvPr id="128" name="Google Shape;128;p9"/>
          <p:cNvCxnSpPr/>
          <p:nvPr/>
        </p:nvCxnSpPr>
        <p:spPr>
          <a:xfrm rot="245383">
            <a:off x="3808182" y="4425460"/>
            <a:ext cx="223996" cy="0"/>
          </a:xfrm>
          <a:prstGeom prst="straightConnector1">
            <a:avLst/>
          </a:prstGeom>
          <a:noFill/>
          <a:ln w="19050" cap="flat" cmpd="sng">
            <a:solidFill>
              <a:srgbClr val="EEEEEE"/>
            </a:solidFill>
            <a:prstDash val="solid"/>
            <a:round/>
            <a:headEnd type="none" w="sm" len="sm"/>
            <a:tailEnd type="triangle" w="med" len="med"/>
          </a:ln>
        </p:spPr>
      </p:cxnSp>
      <p:cxnSp>
        <p:nvCxnSpPr>
          <p:cNvPr id="129" name="Google Shape;129;p9"/>
          <p:cNvCxnSpPr/>
          <p:nvPr/>
        </p:nvCxnSpPr>
        <p:spPr>
          <a:xfrm rot="245383">
            <a:off x="3890370" y="4505289"/>
            <a:ext cx="223996" cy="0"/>
          </a:xfrm>
          <a:prstGeom prst="straightConnector1">
            <a:avLst/>
          </a:prstGeom>
          <a:noFill/>
          <a:ln w="19050" cap="flat" cmpd="sng">
            <a:solidFill>
              <a:srgbClr val="EEEEEE"/>
            </a:solidFill>
            <a:prstDash val="solid"/>
            <a:round/>
            <a:headEnd type="none" w="sm" len="sm"/>
            <a:tailEnd type="triangle" w="med" len="med"/>
          </a:ln>
        </p:spPr>
      </p:cxnSp>
      <p:cxnSp>
        <p:nvCxnSpPr>
          <p:cNvPr id="130" name="Google Shape;130;p9"/>
          <p:cNvCxnSpPr/>
          <p:nvPr/>
        </p:nvCxnSpPr>
        <p:spPr>
          <a:xfrm rot="245383">
            <a:off x="3972558" y="4585119"/>
            <a:ext cx="223996" cy="0"/>
          </a:xfrm>
          <a:prstGeom prst="straightConnector1">
            <a:avLst/>
          </a:prstGeom>
          <a:noFill/>
          <a:ln w="19050" cap="flat" cmpd="sng">
            <a:solidFill>
              <a:srgbClr val="EEEEEE"/>
            </a:solidFill>
            <a:prstDash val="solid"/>
            <a:round/>
            <a:headEnd type="none" w="sm" len="sm"/>
            <a:tailEnd type="triangle" w="med" len="med"/>
          </a:ln>
        </p:spPr>
      </p:cxnSp>
      <p:pic>
        <p:nvPicPr>
          <p:cNvPr id="131" name="Google Shape;131;p9"/>
          <p:cNvPicPr preferRelativeResize="0"/>
          <p:nvPr/>
        </p:nvPicPr>
        <p:blipFill rotWithShape="1">
          <a:blip r:embed="rId5">
            <a:alphaModFix/>
          </a:blip>
          <a:srcRect t="28790" b="23033"/>
          <a:stretch/>
        </p:blipFill>
        <p:spPr>
          <a:xfrm>
            <a:off x="1962594" y="3907773"/>
            <a:ext cx="1163429" cy="237959"/>
          </a:xfrm>
          <a:prstGeom prst="rect">
            <a:avLst/>
          </a:prstGeom>
          <a:noFill/>
          <a:ln w="38100" cap="flat" cmpd="sng">
            <a:solidFill>
              <a:srgbClr val="303030"/>
            </a:solidFill>
            <a:prstDash val="solid"/>
            <a:round/>
            <a:headEnd type="none" w="sm" len="sm"/>
            <a:tailEnd type="none" w="sm" len="sm"/>
          </a:ln>
        </p:spPr>
      </p:pic>
      <p:pic>
        <p:nvPicPr>
          <p:cNvPr id="132" name="Google Shape;132;p9"/>
          <p:cNvPicPr preferRelativeResize="0"/>
          <p:nvPr/>
        </p:nvPicPr>
        <p:blipFill rotWithShape="1">
          <a:blip r:embed="rId5">
            <a:alphaModFix/>
          </a:blip>
          <a:srcRect t="28790" b="23033"/>
          <a:stretch/>
        </p:blipFill>
        <p:spPr>
          <a:xfrm>
            <a:off x="2025441" y="3965042"/>
            <a:ext cx="1163429" cy="237959"/>
          </a:xfrm>
          <a:prstGeom prst="rect">
            <a:avLst/>
          </a:prstGeom>
          <a:noFill/>
          <a:ln w="38100" cap="flat" cmpd="sng">
            <a:solidFill>
              <a:srgbClr val="303030"/>
            </a:solidFill>
            <a:prstDash val="solid"/>
            <a:round/>
            <a:headEnd type="none" w="sm" len="sm"/>
            <a:tailEnd type="none" w="sm" len="sm"/>
          </a:ln>
        </p:spPr>
      </p:pic>
      <p:pic>
        <p:nvPicPr>
          <p:cNvPr id="133" name="Google Shape;133;p9"/>
          <p:cNvPicPr preferRelativeResize="0"/>
          <p:nvPr/>
        </p:nvPicPr>
        <p:blipFill rotWithShape="1">
          <a:blip r:embed="rId5">
            <a:alphaModFix/>
          </a:blip>
          <a:srcRect t="28790" b="23033"/>
          <a:stretch/>
        </p:blipFill>
        <p:spPr>
          <a:xfrm>
            <a:off x="2088288" y="4022309"/>
            <a:ext cx="1163429" cy="237959"/>
          </a:xfrm>
          <a:prstGeom prst="rect">
            <a:avLst/>
          </a:prstGeom>
          <a:noFill/>
          <a:ln w="38100" cap="flat" cmpd="sng">
            <a:solidFill>
              <a:srgbClr val="303030"/>
            </a:solidFill>
            <a:prstDash val="solid"/>
            <a:round/>
            <a:headEnd type="none" w="sm" len="sm"/>
            <a:tailEnd type="none" w="sm" len="sm"/>
          </a:ln>
        </p:spPr>
      </p:pic>
      <p:pic>
        <p:nvPicPr>
          <p:cNvPr id="134" name="Google Shape;134;p9"/>
          <p:cNvPicPr preferRelativeResize="0"/>
          <p:nvPr/>
        </p:nvPicPr>
        <p:blipFill rotWithShape="1">
          <a:blip r:embed="rId5">
            <a:alphaModFix/>
          </a:blip>
          <a:srcRect t="28790" b="23033"/>
          <a:stretch/>
        </p:blipFill>
        <p:spPr>
          <a:xfrm>
            <a:off x="2151136" y="4079578"/>
            <a:ext cx="1163429" cy="237959"/>
          </a:xfrm>
          <a:prstGeom prst="rect">
            <a:avLst/>
          </a:prstGeom>
          <a:noFill/>
          <a:ln w="38100" cap="flat" cmpd="sng">
            <a:solidFill>
              <a:srgbClr val="303030"/>
            </a:solidFill>
            <a:prstDash val="solid"/>
            <a:round/>
            <a:headEnd type="none" w="sm" len="sm"/>
            <a:tailEnd type="none" w="sm" len="sm"/>
          </a:ln>
        </p:spPr>
      </p:pic>
      <p:pic>
        <p:nvPicPr>
          <p:cNvPr id="135" name="Google Shape;135;p9"/>
          <p:cNvPicPr preferRelativeResize="0"/>
          <p:nvPr/>
        </p:nvPicPr>
        <p:blipFill rotWithShape="1">
          <a:blip r:embed="rId5">
            <a:alphaModFix/>
          </a:blip>
          <a:srcRect t="28790" b="23033"/>
          <a:stretch/>
        </p:blipFill>
        <p:spPr>
          <a:xfrm>
            <a:off x="2213983" y="4136846"/>
            <a:ext cx="1163429" cy="237959"/>
          </a:xfrm>
          <a:prstGeom prst="rect">
            <a:avLst/>
          </a:prstGeom>
          <a:noFill/>
          <a:ln w="38100" cap="flat" cmpd="sng">
            <a:solidFill>
              <a:srgbClr val="303030"/>
            </a:solidFill>
            <a:prstDash val="solid"/>
            <a:round/>
            <a:headEnd type="none" w="sm" len="sm"/>
            <a:tailEnd type="none" w="sm" len="sm"/>
          </a:ln>
        </p:spPr>
      </p:pic>
      <p:pic>
        <p:nvPicPr>
          <p:cNvPr id="136" name="Google Shape;136;p9"/>
          <p:cNvPicPr preferRelativeResize="0"/>
          <p:nvPr/>
        </p:nvPicPr>
        <p:blipFill rotWithShape="1">
          <a:blip r:embed="rId5">
            <a:alphaModFix/>
          </a:blip>
          <a:srcRect t="28790" b="23033"/>
          <a:stretch/>
        </p:blipFill>
        <p:spPr>
          <a:xfrm>
            <a:off x="2276830" y="4194115"/>
            <a:ext cx="1163429" cy="237959"/>
          </a:xfrm>
          <a:prstGeom prst="rect">
            <a:avLst/>
          </a:prstGeom>
          <a:noFill/>
          <a:ln w="38100" cap="flat" cmpd="sng">
            <a:solidFill>
              <a:srgbClr val="303030"/>
            </a:solidFill>
            <a:prstDash val="solid"/>
            <a:round/>
            <a:headEnd type="none" w="sm" len="sm"/>
            <a:tailEnd type="none" w="sm" len="sm"/>
          </a:ln>
        </p:spPr>
      </p:pic>
      <p:pic>
        <p:nvPicPr>
          <p:cNvPr id="137" name="Google Shape;137;p9"/>
          <p:cNvPicPr preferRelativeResize="0"/>
          <p:nvPr/>
        </p:nvPicPr>
        <p:blipFill rotWithShape="1">
          <a:blip r:embed="rId5">
            <a:alphaModFix/>
          </a:blip>
          <a:srcRect t="28790" b="23033"/>
          <a:stretch/>
        </p:blipFill>
        <p:spPr>
          <a:xfrm>
            <a:off x="2339677" y="4251383"/>
            <a:ext cx="1163429" cy="237959"/>
          </a:xfrm>
          <a:prstGeom prst="rect">
            <a:avLst/>
          </a:prstGeom>
          <a:noFill/>
          <a:ln w="38100" cap="flat" cmpd="sng">
            <a:solidFill>
              <a:srgbClr val="303030"/>
            </a:solidFill>
            <a:prstDash val="solid"/>
            <a:round/>
            <a:headEnd type="none" w="sm" len="sm"/>
            <a:tailEnd type="none" w="sm" len="sm"/>
          </a:ln>
        </p:spPr>
      </p:pic>
      <p:pic>
        <p:nvPicPr>
          <p:cNvPr id="138" name="Google Shape;138;p9"/>
          <p:cNvPicPr preferRelativeResize="0"/>
          <p:nvPr/>
        </p:nvPicPr>
        <p:blipFill rotWithShape="1">
          <a:blip r:embed="rId5">
            <a:alphaModFix/>
          </a:blip>
          <a:srcRect t="28790" b="23033"/>
          <a:stretch/>
        </p:blipFill>
        <p:spPr>
          <a:xfrm>
            <a:off x="2402525" y="4308652"/>
            <a:ext cx="1163429" cy="237959"/>
          </a:xfrm>
          <a:prstGeom prst="rect">
            <a:avLst/>
          </a:prstGeom>
          <a:noFill/>
          <a:ln w="38100" cap="flat" cmpd="sng">
            <a:solidFill>
              <a:srgbClr val="303030"/>
            </a:solidFill>
            <a:prstDash val="solid"/>
            <a:round/>
            <a:headEnd type="none" w="sm" len="sm"/>
            <a:tailEnd type="none" w="sm" len="sm"/>
          </a:ln>
        </p:spPr>
      </p:pic>
      <p:pic>
        <p:nvPicPr>
          <p:cNvPr id="139" name="Google Shape;139;p9"/>
          <p:cNvPicPr preferRelativeResize="0"/>
          <p:nvPr/>
        </p:nvPicPr>
        <p:blipFill rotWithShape="1">
          <a:blip r:embed="rId5">
            <a:alphaModFix/>
          </a:blip>
          <a:srcRect t="28790" b="23033"/>
          <a:stretch/>
        </p:blipFill>
        <p:spPr>
          <a:xfrm>
            <a:off x="2465372" y="4365920"/>
            <a:ext cx="1163429" cy="237959"/>
          </a:xfrm>
          <a:prstGeom prst="rect">
            <a:avLst/>
          </a:prstGeom>
          <a:noFill/>
          <a:ln w="38100" cap="flat" cmpd="sng">
            <a:solidFill>
              <a:srgbClr val="303030"/>
            </a:solidFill>
            <a:prstDash val="solid"/>
            <a:round/>
            <a:headEnd type="none" w="sm" len="sm"/>
            <a:tailEnd type="none" w="sm" len="sm"/>
          </a:ln>
        </p:spPr>
      </p:pic>
      <p:sp>
        <p:nvSpPr>
          <p:cNvPr id="140" name="Google Shape;140;p9"/>
          <p:cNvSpPr txBox="1"/>
          <p:nvPr/>
        </p:nvSpPr>
        <p:spPr>
          <a:xfrm>
            <a:off x="689172" y="4868673"/>
            <a:ext cx="1383750" cy="484726"/>
          </a:xfrm>
          <a:prstGeom prst="rect">
            <a:avLst/>
          </a:prstGeom>
          <a:noFill/>
          <a:ln>
            <a:noFill/>
          </a:ln>
        </p:spPr>
        <p:txBody>
          <a:bodyPr spcFirstLastPara="1" wrap="square" lIns="68569" tIns="68569" rIns="68569" bIns="68569" anchor="t" anchorCtr="0">
            <a:spAutoFit/>
          </a:bodyPr>
          <a:lstStyle/>
          <a:p>
            <a:pPr algn="ctr">
              <a:buSzPts val="1000"/>
            </a:pPr>
            <a:r>
              <a:rPr lang="en-US" sz="1125" b="1">
                <a:solidFill>
                  <a:schemeClr val="dk1"/>
                </a:solidFill>
                <a:latin typeface="Calibri"/>
                <a:ea typeface="Calibri"/>
                <a:cs typeface="Calibri"/>
                <a:sym typeface="Calibri"/>
              </a:rPr>
              <a:t>LEAD FOLDERS WITH SCALOGRAMS</a:t>
            </a:r>
            <a:endParaRPr sz="1125" b="1">
              <a:solidFill>
                <a:schemeClr val="dk1"/>
              </a:solidFill>
              <a:latin typeface="Calibri"/>
              <a:ea typeface="Calibri"/>
              <a:cs typeface="Calibri"/>
              <a:sym typeface="Calibri"/>
            </a:endParaRPr>
          </a:p>
        </p:txBody>
      </p:sp>
      <p:sp>
        <p:nvSpPr>
          <p:cNvPr id="141" name="Google Shape;141;p9"/>
          <p:cNvSpPr txBox="1"/>
          <p:nvPr/>
        </p:nvSpPr>
        <p:spPr>
          <a:xfrm>
            <a:off x="2169733" y="4737762"/>
            <a:ext cx="1383750" cy="484726"/>
          </a:xfrm>
          <a:prstGeom prst="rect">
            <a:avLst/>
          </a:prstGeom>
          <a:noFill/>
          <a:ln>
            <a:noFill/>
          </a:ln>
        </p:spPr>
        <p:txBody>
          <a:bodyPr spcFirstLastPara="1" wrap="square" lIns="68569" tIns="68569" rIns="68569" bIns="68569" anchor="t" anchorCtr="0">
            <a:spAutoFit/>
          </a:bodyPr>
          <a:lstStyle/>
          <a:p>
            <a:pPr algn="ctr">
              <a:buSzPts val="1000"/>
            </a:pPr>
            <a:r>
              <a:rPr lang="en-US" sz="1125" b="1">
                <a:solidFill>
                  <a:schemeClr val="dk1"/>
                </a:solidFill>
                <a:latin typeface="Calibri"/>
                <a:ea typeface="Calibri"/>
                <a:cs typeface="Calibri"/>
                <a:sym typeface="Calibri"/>
              </a:rPr>
              <a:t>FEATURE EXTRACTION LAYERS</a:t>
            </a:r>
            <a:endParaRPr sz="1125" b="1">
              <a:solidFill>
                <a:schemeClr val="dk1"/>
              </a:solidFill>
              <a:latin typeface="Calibri"/>
              <a:ea typeface="Calibri"/>
              <a:cs typeface="Calibri"/>
              <a:sym typeface="Calibri"/>
            </a:endParaRPr>
          </a:p>
        </p:txBody>
      </p:sp>
      <p:sp>
        <p:nvSpPr>
          <p:cNvPr id="142" name="Google Shape;142;p9"/>
          <p:cNvSpPr txBox="1"/>
          <p:nvPr/>
        </p:nvSpPr>
        <p:spPr>
          <a:xfrm>
            <a:off x="3485798" y="4852016"/>
            <a:ext cx="1383750" cy="484726"/>
          </a:xfrm>
          <a:prstGeom prst="rect">
            <a:avLst/>
          </a:prstGeom>
          <a:noFill/>
          <a:ln>
            <a:noFill/>
          </a:ln>
        </p:spPr>
        <p:txBody>
          <a:bodyPr spcFirstLastPara="1" wrap="square" lIns="68569" tIns="68569" rIns="68569" bIns="68569" anchor="t" anchorCtr="0">
            <a:spAutoFit/>
          </a:bodyPr>
          <a:lstStyle/>
          <a:p>
            <a:pPr algn="ctr">
              <a:buSzPts val="1000"/>
            </a:pPr>
            <a:r>
              <a:rPr lang="en-US" sz="1125" b="1">
                <a:solidFill>
                  <a:schemeClr val="dk1"/>
                </a:solidFill>
                <a:latin typeface="Calibri"/>
                <a:ea typeface="Calibri"/>
                <a:cs typeface="Calibri"/>
                <a:sym typeface="Calibri"/>
              </a:rPr>
              <a:t>CONCATENATING FLATTENING LAYER </a:t>
            </a:r>
            <a:endParaRPr sz="1125" b="1">
              <a:solidFill>
                <a:schemeClr val="dk1"/>
              </a:solidFill>
              <a:latin typeface="Calibri"/>
              <a:ea typeface="Calibri"/>
              <a:cs typeface="Calibri"/>
              <a:sym typeface="Calibri"/>
            </a:endParaRPr>
          </a:p>
        </p:txBody>
      </p:sp>
      <p:sp>
        <p:nvSpPr>
          <p:cNvPr id="143" name="Google Shape;143;p9"/>
          <p:cNvSpPr txBox="1"/>
          <p:nvPr/>
        </p:nvSpPr>
        <p:spPr>
          <a:xfrm>
            <a:off x="4640129" y="4868673"/>
            <a:ext cx="1383750" cy="484726"/>
          </a:xfrm>
          <a:prstGeom prst="rect">
            <a:avLst/>
          </a:prstGeom>
          <a:noFill/>
          <a:ln>
            <a:noFill/>
          </a:ln>
        </p:spPr>
        <p:txBody>
          <a:bodyPr spcFirstLastPara="1" wrap="square" lIns="68569" tIns="68569" rIns="68569" bIns="68569" anchor="t" anchorCtr="0">
            <a:spAutoFit/>
          </a:bodyPr>
          <a:lstStyle/>
          <a:p>
            <a:pPr algn="ctr">
              <a:buSzPts val="1000"/>
            </a:pPr>
            <a:r>
              <a:rPr lang="en-US" sz="1125" b="1">
                <a:solidFill>
                  <a:schemeClr val="dk1"/>
                </a:solidFill>
                <a:latin typeface="Calibri"/>
                <a:ea typeface="Calibri"/>
                <a:cs typeface="Calibri"/>
                <a:sym typeface="Calibri"/>
              </a:rPr>
              <a:t>CLASSIFICATION LAYER</a:t>
            </a:r>
            <a:endParaRPr sz="1125" b="1">
              <a:solidFill>
                <a:schemeClr val="dk1"/>
              </a:solidFill>
              <a:latin typeface="Calibri"/>
              <a:ea typeface="Calibri"/>
              <a:cs typeface="Calibri"/>
              <a:sym typeface="Calibri"/>
            </a:endParaRPr>
          </a:p>
        </p:txBody>
      </p:sp>
      <p:pic>
        <p:nvPicPr>
          <p:cNvPr id="144" name="Google Shape;144;p9"/>
          <p:cNvPicPr preferRelativeResize="0"/>
          <p:nvPr/>
        </p:nvPicPr>
        <p:blipFill rotWithShape="1">
          <a:blip r:embed="rId6">
            <a:alphaModFix/>
          </a:blip>
          <a:srcRect/>
          <a:stretch/>
        </p:blipFill>
        <p:spPr>
          <a:xfrm>
            <a:off x="4350388" y="4505645"/>
            <a:ext cx="97502" cy="228782"/>
          </a:xfrm>
          <a:prstGeom prst="rect">
            <a:avLst/>
          </a:prstGeom>
          <a:noFill/>
          <a:ln w="38100" cap="flat" cmpd="sng">
            <a:solidFill>
              <a:srgbClr val="303030"/>
            </a:solidFill>
            <a:prstDash val="solid"/>
            <a:round/>
            <a:headEnd type="none" w="sm" len="sm"/>
            <a:tailEnd type="none" w="sm" len="sm"/>
          </a:ln>
        </p:spPr>
      </p:pic>
      <p:pic>
        <p:nvPicPr>
          <p:cNvPr id="145" name="Google Shape;145;p9"/>
          <p:cNvPicPr preferRelativeResize="0"/>
          <p:nvPr/>
        </p:nvPicPr>
        <p:blipFill rotWithShape="1">
          <a:blip r:embed="rId6">
            <a:alphaModFix/>
          </a:blip>
          <a:srcRect/>
          <a:stretch/>
        </p:blipFill>
        <p:spPr>
          <a:xfrm>
            <a:off x="4350388" y="4279106"/>
            <a:ext cx="97502" cy="228782"/>
          </a:xfrm>
          <a:prstGeom prst="rect">
            <a:avLst/>
          </a:prstGeom>
          <a:noFill/>
          <a:ln w="38100" cap="flat" cmpd="sng">
            <a:solidFill>
              <a:srgbClr val="303030"/>
            </a:solidFill>
            <a:prstDash val="solid"/>
            <a:round/>
            <a:headEnd type="none" w="sm" len="sm"/>
            <a:tailEnd type="none" w="sm" len="sm"/>
          </a:ln>
        </p:spPr>
      </p:pic>
      <p:pic>
        <p:nvPicPr>
          <p:cNvPr id="146" name="Google Shape;146;p9"/>
          <p:cNvPicPr preferRelativeResize="0"/>
          <p:nvPr/>
        </p:nvPicPr>
        <p:blipFill rotWithShape="1">
          <a:blip r:embed="rId6">
            <a:alphaModFix/>
          </a:blip>
          <a:srcRect/>
          <a:stretch/>
        </p:blipFill>
        <p:spPr>
          <a:xfrm>
            <a:off x="4350388" y="4027353"/>
            <a:ext cx="97502" cy="228782"/>
          </a:xfrm>
          <a:prstGeom prst="rect">
            <a:avLst/>
          </a:prstGeom>
          <a:noFill/>
          <a:ln w="38100" cap="flat" cmpd="sng">
            <a:solidFill>
              <a:srgbClr val="303030"/>
            </a:solidFill>
            <a:prstDash val="solid"/>
            <a:round/>
            <a:headEnd type="none" w="sm" len="sm"/>
            <a:tailEnd type="none" w="sm" len="sm"/>
          </a:ln>
        </p:spPr>
      </p:pic>
      <p:pic>
        <p:nvPicPr>
          <p:cNvPr id="147" name="Google Shape;147;p9"/>
          <p:cNvPicPr preferRelativeResize="0"/>
          <p:nvPr/>
        </p:nvPicPr>
        <p:blipFill rotWithShape="1">
          <a:blip r:embed="rId6">
            <a:alphaModFix/>
          </a:blip>
          <a:srcRect/>
          <a:stretch/>
        </p:blipFill>
        <p:spPr>
          <a:xfrm>
            <a:off x="4370691" y="3737138"/>
            <a:ext cx="97502" cy="228782"/>
          </a:xfrm>
          <a:prstGeom prst="rect">
            <a:avLst/>
          </a:prstGeom>
          <a:noFill/>
          <a:ln w="38100" cap="flat" cmpd="sng">
            <a:solidFill>
              <a:srgbClr val="303030"/>
            </a:solidFill>
            <a:prstDash val="solid"/>
            <a:round/>
            <a:headEnd type="none" w="sm" len="sm"/>
            <a:tailEnd type="none" w="sm" len="sm"/>
          </a:ln>
        </p:spPr>
      </p:pic>
      <p:sp>
        <p:nvSpPr>
          <p:cNvPr id="148" name="Google Shape;148;p9"/>
          <p:cNvSpPr txBox="1"/>
          <p:nvPr/>
        </p:nvSpPr>
        <p:spPr>
          <a:xfrm>
            <a:off x="7665486" y="3942312"/>
            <a:ext cx="1281150" cy="588985"/>
          </a:xfrm>
          <a:prstGeom prst="rect">
            <a:avLst/>
          </a:prstGeom>
          <a:solidFill>
            <a:srgbClr val="EEEEEE"/>
          </a:solidFill>
          <a:ln w="38100" cap="flat" cmpd="sng">
            <a:solidFill>
              <a:srgbClr val="F4CCCC"/>
            </a:solidFill>
            <a:prstDash val="solid"/>
            <a:round/>
            <a:headEnd type="none" w="sm" len="sm"/>
            <a:tailEnd type="none" w="sm" len="sm"/>
          </a:ln>
        </p:spPr>
        <p:txBody>
          <a:bodyPr spcFirstLastPara="1" wrap="square" lIns="68569" tIns="68569" rIns="68569" bIns="68569" anchor="t" anchorCtr="0">
            <a:spAutoFit/>
          </a:bodyPr>
          <a:lstStyle/>
          <a:p>
            <a:pPr>
              <a:buSzPts val="650"/>
            </a:pPr>
            <a:r>
              <a:rPr lang="en-US" sz="488">
                <a:latin typeface="Courier New"/>
                <a:ea typeface="Courier New"/>
                <a:cs typeface="Courier New"/>
                <a:sym typeface="Courier New"/>
              </a:rPr>
              <a:t>Inferior Lateral (IL)</a:t>
            </a:r>
            <a:endParaRPr sz="488">
              <a:latin typeface="Courier New"/>
              <a:ea typeface="Courier New"/>
              <a:cs typeface="Courier New"/>
              <a:sym typeface="Courier New"/>
            </a:endParaRPr>
          </a:p>
          <a:p>
            <a:pPr>
              <a:buSzPts val="650"/>
            </a:pPr>
            <a:r>
              <a:rPr lang="en-US" sz="488">
                <a:latin typeface="Courier New"/>
                <a:ea typeface="Courier New"/>
                <a:cs typeface="Courier New"/>
                <a:sym typeface="Courier New"/>
              </a:rPr>
              <a:t>Anterior (A)</a:t>
            </a:r>
            <a:endParaRPr sz="488">
              <a:latin typeface="Courier New"/>
              <a:ea typeface="Courier New"/>
              <a:cs typeface="Courier New"/>
              <a:sym typeface="Courier New"/>
            </a:endParaRPr>
          </a:p>
          <a:p>
            <a:pPr>
              <a:buSzPts val="650"/>
            </a:pPr>
            <a:r>
              <a:rPr lang="en-US" sz="488">
                <a:latin typeface="Courier New"/>
                <a:ea typeface="Courier New"/>
                <a:cs typeface="Courier New"/>
                <a:sym typeface="Courier New"/>
              </a:rPr>
              <a:t>Anterior Septal (AS)</a:t>
            </a:r>
            <a:endParaRPr sz="488">
              <a:latin typeface="Courier New"/>
              <a:ea typeface="Courier New"/>
              <a:cs typeface="Courier New"/>
              <a:sym typeface="Courier New"/>
            </a:endParaRPr>
          </a:p>
          <a:p>
            <a:pPr>
              <a:buSzPts val="650"/>
            </a:pPr>
            <a:r>
              <a:rPr lang="en-US" sz="488">
                <a:latin typeface="Courier New"/>
                <a:ea typeface="Courier New"/>
                <a:cs typeface="Courier New"/>
                <a:sym typeface="Courier New"/>
              </a:rPr>
              <a:t>Inferior (I)</a:t>
            </a:r>
            <a:endParaRPr sz="488">
              <a:latin typeface="Courier New"/>
              <a:ea typeface="Courier New"/>
              <a:cs typeface="Courier New"/>
              <a:sym typeface="Courier New"/>
            </a:endParaRPr>
          </a:p>
          <a:p>
            <a:pPr>
              <a:buSzPts val="650"/>
            </a:pPr>
            <a:r>
              <a:rPr lang="en-US" sz="488">
                <a:latin typeface="Courier New"/>
                <a:ea typeface="Courier New"/>
                <a:cs typeface="Courier New"/>
                <a:sym typeface="Courier New"/>
              </a:rPr>
              <a:t>Anterior Lateral (AL)</a:t>
            </a:r>
            <a:endParaRPr sz="488">
              <a:latin typeface="Courier New"/>
              <a:ea typeface="Courier New"/>
              <a:cs typeface="Courier New"/>
              <a:sym typeface="Courier New"/>
            </a:endParaRPr>
          </a:p>
          <a:p>
            <a:pPr>
              <a:buSzPts val="650"/>
            </a:pPr>
            <a:r>
              <a:rPr lang="en-US" sz="488">
                <a:latin typeface="Courier New"/>
                <a:ea typeface="Courier New"/>
                <a:cs typeface="Courier New"/>
                <a:sym typeface="Courier New"/>
              </a:rPr>
              <a:t>Healthy (H)</a:t>
            </a:r>
            <a:endParaRPr sz="488">
              <a:latin typeface="Courier New"/>
              <a:ea typeface="Courier New"/>
              <a:cs typeface="Courier New"/>
              <a:sym typeface="Courier New"/>
            </a:endParaRPr>
          </a:p>
        </p:txBody>
      </p:sp>
      <p:pic>
        <p:nvPicPr>
          <p:cNvPr id="149" name="Google Shape;149;p9"/>
          <p:cNvPicPr preferRelativeResize="0"/>
          <p:nvPr/>
        </p:nvPicPr>
        <p:blipFill rotWithShape="1">
          <a:blip r:embed="rId7">
            <a:alphaModFix/>
          </a:blip>
          <a:srcRect/>
          <a:stretch/>
        </p:blipFill>
        <p:spPr>
          <a:xfrm>
            <a:off x="6340641" y="3859359"/>
            <a:ext cx="909068" cy="859669"/>
          </a:xfrm>
          <a:prstGeom prst="rect">
            <a:avLst/>
          </a:prstGeom>
          <a:noFill/>
          <a:ln>
            <a:noFill/>
          </a:ln>
          <a:effectLst>
            <a:outerShdw blurRad="57150" dist="19050" dir="5400000" algn="bl" rotWithShape="0">
              <a:srgbClr val="EFEFEF">
                <a:alpha val="49800"/>
              </a:srgbClr>
            </a:outerShdw>
          </a:effectLst>
        </p:spPr>
      </p:pic>
      <p:cxnSp>
        <p:nvCxnSpPr>
          <p:cNvPr id="150" name="Google Shape;150;p9"/>
          <p:cNvCxnSpPr/>
          <p:nvPr/>
        </p:nvCxnSpPr>
        <p:spPr>
          <a:xfrm>
            <a:off x="5930801" y="4255824"/>
            <a:ext cx="264600" cy="0"/>
          </a:xfrm>
          <a:prstGeom prst="straightConnector1">
            <a:avLst/>
          </a:prstGeom>
          <a:noFill/>
          <a:ln w="19050" cap="flat" cmpd="sng">
            <a:solidFill>
              <a:srgbClr val="EEEEEE"/>
            </a:solidFill>
            <a:prstDash val="solid"/>
            <a:round/>
            <a:headEnd type="none" w="sm" len="sm"/>
            <a:tailEnd type="triangle" w="med" len="med"/>
          </a:ln>
        </p:spPr>
      </p:cxnSp>
      <p:cxnSp>
        <p:nvCxnSpPr>
          <p:cNvPr id="151" name="Google Shape;151;p9"/>
          <p:cNvCxnSpPr/>
          <p:nvPr/>
        </p:nvCxnSpPr>
        <p:spPr>
          <a:xfrm>
            <a:off x="5022758" y="4511934"/>
            <a:ext cx="264600" cy="0"/>
          </a:xfrm>
          <a:prstGeom prst="straightConnector1">
            <a:avLst/>
          </a:prstGeom>
          <a:noFill/>
          <a:ln w="19050" cap="flat" cmpd="sng">
            <a:solidFill>
              <a:srgbClr val="EEEEEE"/>
            </a:solidFill>
            <a:prstDash val="solid"/>
            <a:round/>
            <a:headEnd type="none" w="sm" len="sm"/>
            <a:tailEnd type="triangle" w="med" len="med"/>
          </a:ln>
        </p:spPr>
      </p:cxnSp>
      <p:sp>
        <p:nvSpPr>
          <p:cNvPr id="152" name="Google Shape;152;p9"/>
          <p:cNvSpPr txBox="1"/>
          <p:nvPr/>
        </p:nvSpPr>
        <p:spPr>
          <a:xfrm>
            <a:off x="5779593" y="4711342"/>
            <a:ext cx="1963800" cy="657850"/>
          </a:xfrm>
          <a:prstGeom prst="rect">
            <a:avLst/>
          </a:prstGeom>
          <a:noFill/>
          <a:ln>
            <a:noFill/>
          </a:ln>
        </p:spPr>
        <p:txBody>
          <a:bodyPr spcFirstLastPara="1" wrap="square" lIns="68569" tIns="68569" rIns="68569" bIns="68569" anchor="t" anchorCtr="0">
            <a:spAutoFit/>
          </a:bodyPr>
          <a:lstStyle/>
          <a:p>
            <a:pPr algn="ctr">
              <a:buSzPts val="1000"/>
            </a:pPr>
            <a:r>
              <a:rPr lang="en-US" sz="1125" b="1">
                <a:solidFill>
                  <a:schemeClr val="dk1"/>
                </a:solidFill>
                <a:latin typeface="Calibri"/>
                <a:ea typeface="Calibri"/>
                <a:cs typeface="Calibri"/>
                <a:sym typeface="Calibri"/>
              </a:rPr>
              <a:t>CUSTOM TRAINING LOOP</a:t>
            </a:r>
            <a:endParaRPr sz="1125" b="1">
              <a:solidFill>
                <a:schemeClr val="dk1"/>
              </a:solidFill>
              <a:latin typeface="Calibri"/>
              <a:ea typeface="Calibri"/>
              <a:cs typeface="Calibri"/>
              <a:sym typeface="Calibri"/>
            </a:endParaRPr>
          </a:p>
          <a:p>
            <a:pPr algn="ctr">
              <a:buSzPts val="1000"/>
            </a:pPr>
            <a:r>
              <a:rPr lang="en-US" sz="1125" b="1">
                <a:solidFill>
                  <a:schemeClr val="dk1"/>
                </a:solidFill>
                <a:latin typeface="Calibri"/>
                <a:ea typeface="Calibri"/>
                <a:cs typeface="Calibri"/>
                <a:sym typeface="Calibri"/>
              </a:rPr>
              <a:t>(TIME SYNCED) AND  HYPERPARAMETER TUNING</a:t>
            </a:r>
            <a:endParaRPr sz="1125" b="1">
              <a:solidFill>
                <a:schemeClr val="dk1"/>
              </a:solidFill>
              <a:latin typeface="Calibri"/>
              <a:ea typeface="Calibri"/>
              <a:cs typeface="Calibri"/>
              <a:sym typeface="Calibri"/>
            </a:endParaRPr>
          </a:p>
        </p:txBody>
      </p:sp>
      <p:cxnSp>
        <p:nvCxnSpPr>
          <p:cNvPr id="153" name="Google Shape;153;p9"/>
          <p:cNvCxnSpPr/>
          <p:nvPr/>
        </p:nvCxnSpPr>
        <p:spPr>
          <a:xfrm>
            <a:off x="7361166" y="4255824"/>
            <a:ext cx="264600" cy="0"/>
          </a:xfrm>
          <a:prstGeom prst="straightConnector1">
            <a:avLst/>
          </a:prstGeom>
          <a:noFill/>
          <a:ln w="19050" cap="flat" cmpd="sng">
            <a:solidFill>
              <a:srgbClr val="EEEEEE"/>
            </a:solidFill>
            <a:prstDash val="solid"/>
            <a:round/>
            <a:headEnd type="none" w="sm" len="sm"/>
            <a:tailEnd type="triangle" w="med" len="med"/>
          </a:ln>
        </p:spPr>
      </p:cxnSp>
      <p:sp>
        <p:nvSpPr>
          <p:cNvPr id="154" name="Google Shape;154;p9"/>
          <p:cNvSpPr txBox="1"/>
          <p:nvPr/>
        </p:nvSpPr>
        <p:spPr>
          <a:xfrm>
            <a:off x="7500859" y="4932702"/>
            <a:ext cx="1383750" cy="311602"/>
          </a:xfrm>
          <a:prstGeom prst="rect">
            <a:avLst/>
          </a:prstGeom>
          <a:noFill/>
          <a:ln>
            <a:noFill/>
          </a:ln>
        </p:spPr>
        <p:txBody>
          <a:bodyPr spcFirstLastPara="1" wrap="square" lIns="68569" tIns="68569" rIns="68569" bIns="68569" anchor="t" anchorCtr="0">
            <a:spAutoFit/>
          </a:bodyPr>
          <a:lstStyle/>
          <a:p>
            <a:pPr algn="ctr">
              <a:buSzPts val="1000"/>
            </a:pPr>
            <a:r>
              <a:rPr lang="en-US" sz="1125" b="1">
                <a:solidFill>
                  <a:schemeClr val="dk1"/>
                </a:solidFill>
                <a:latin typeface="Calibri"/>
                <a:ea typeface="Calibri"/>
                <a:cs typeface="Calibri"/>
                <a:sym typeface="Calibri"/>
              </a:rPr>
              <a:t>OUTPUT</a:t>
            </a:r>
            <a:endParaRPr sz="1125" b="1">
              <a:solidFill>
                <a:schemeClr val="dk1"/>
              </a:solidFill>
              <a:latin typeface="Calibri"/>
              <a:ea typeface="Calibri"/>
              <a:cs typeface="Calibri"/>
              <a:sym typeface="Calibri"/>
            </a:endParaRPr>
          </a:p>
        </p:txBody>
      </p:sp>
      <p:sp>
        <p:nvSpPr>
          <p:cNvPr id="155" name="Google Shape;155;p9"/>
          <p:cNvSpPr txBox="1"/>
          <p:nvPr/>
        </p:nvSpPr>
        <p:spPr>
          <a:xfrm>
            <a:off x="3395469" y="5664046"/>
            <a:ext cx="2216250" cy="507809"/>
          </a:xfrm>
          <a:prstGeom prst="rect">
            <a:avLst/>
          </a:prstGeom>
          <a:noFill/>
          <a:ln>
            <a:noFill/>
          </a:ln>
        </p:spPr>
        <p:txBody>
          <a:bodyPr spcFirstLastPara="1" wrap="square" lIns="68569" tIns="68569" rIns="68569" bIns="68569" anchor="t" anchorCtr="0">
            <a:spAutoFit/>
          </a:bodyPr>
          <a:lstStyle/>
          <a:p>
            <a:pPr algn="ctr">
              <a:buSzPts val="900"/>
            </a:pPr>
            <a:r>
              <a:rPr lang="en-US" sz="1200" b="1">
                <a:solidFill>
                  <a:schemeClr val="dk1"/>
                </a:solidFill>
                <a:latin typeface="Calibri"/>
                <a:ea typeface="Calibri"/>
                <a:cs typeface="Calibri"/>
                <a:sym typeface="Calibri"/>
              </a:rPr>
              <a:t>NVIDIA GEFORCE GTX 2060, 16GB RAM, Intel i7 10th Gen</a:t>
            </a:r>
            <a:endParaRPr sz="1200" b="1">
              <a:solidFill>
                <a:schemeClr val="dk1"/>
              </a:solidFill>
              <a:latin typeface="Calibri"/>
              <a:ea typeface="Calibri"/>
              <a:cs typeface="Calibri"/>
              <a:sym typeface="Calibri"/>
            </a:endParaRPr>
          </a:p>
        </p:txBody>
      </p:sp>
      <p:pic>
        <p:nvPicPr>
          <p:cNvPr id="156" name="Google Shape;156;p9"/>
          <p:cNvPicPr preferRelativeResize="0"/>
          <p:nvPr/>
        </p:nvPicPr>
        <p:blipFill rotWithShape="1">
          <a:blip r:embed="rId8">
            <a:alphaModFix/>
          </a:blip>
          <a:srcRect/>
          <a:stretch/>
        </p:blipFill>
        <p:spPr>
          <a:xfrm rot="850590">
            <a:off x="2294242" y="5394968"/>
            <a:ext cx="1228376" cy="866179"/>
          </a:xfrm>
          <a:prstGeom prst="rect">
            <a:avLst/>
          </a:prstGeom>
          <a:noFill/>
          <a:ln>
            <a:noFill/>
          </a:ln>
        </p:spPr>
      </p:pic>
      <p:sp>
        <p:nvSpPr>
          <p:cNvPr id="157" name="Google Shape;157;p9"/>
          <p:cNvSpPr txBox="1"/>
          <p:nvPr/>
        </p:nvSpPr>
        <p:spPr>
          <a:xfrm>
            <a:off x="5397972" y="5742728"/>
            <a:ext cx="1565775" cy="323143"/>
          </a:xfrm>
          <a:prstGeom prst="rect">
            <a:avLst/>
          </a:prstGeom>
          <a:noFill/>
          <a:ln>
            <a:noFill/>
          </a:ln>
        </p:spPr>
        <p:txBody>
          <a:bodyPr spcFirstLastPara="1" wrap="square" lIns="68569" tIns="68569" rIns="68569" bIns="68569" anchor="t" anchorCtr="0">
            <a:spAutoFit/>
          </a:bodyPr>
          <a:lstStyle/>
          <a:p>
            <a:pPr algn="ctr">
              <a:buSzPts val="1000"/>
            </a:pPr>
            <a:r>
              <a:rPr lang="en-US" sz="1200" b="1">
                <a:solidFill>
                  <a:schemeClr val="dk1"/>
                </a:solidFill>
                <a:latin typeface="Calibri"/>
                <a:ea typeface="Calibri"/>
                <a:cs typeface="Calibri"/>
                <a:sym typeface="Calibri"/>
              </a:rPr>
              <a:t>(USING GPU ARRAY)</a:t>
            </a:r>
            <a:endParaRPr sz="1200" b="1">
              <a:solidFill>
                <a:schemeClr val="dk1"/>
              </a:solidFill>
              <a:latin typeface="Calibri"/>
              <a:ea typeface="Calibri"/>
              <a:cs typeface="Calibri"/>
              <a:sym typeface="Calibri"/>
            </a:endParaRPr>
          </a:p>
        </p:txBody>
      </p:sp>
      <p:sp>
        <p:nvSpPr>
          <p:cNvPr id="66" name="Google Shape;96;p9">
            <a:extLst>
              <a:ext uri="{FF2B5EF4-FFF2-40B4-BE49-F238E27FC236}">
                <a16:creationId xmlns:a16="http://schemas.microsoft.com/office/drawing/2014/main" id="{678AE738-AEDA-47C6-8499-3C8D90F08380}"/>
              </a:ext>
            </a:extLst>
          </p:cNvPr>
          <p:cNvSpPr txBox="1">
            <a:spLocks/>
          </p:cNvSpPr>
          <p:nvPr/>
        </p:nvSpPr>
        <p:spPr>
          <a:xfrm>
            <a:off x="264694" y="6388097"/>
            <a:ext cx="1604475" cy="335700"/>
          </a:xfrm>
          <a:prstGeom prst="rect">
            <a:avLst/>
          </a:prstGeom>
          <a:noFill/>
          <a:ln>
            <a:noFill/>
          </a:ln>
        </p:spPr>
        <p:txBody>
          <a:bodyPr spcFirstLastPara="1" wrap="square" lIns="68569" tIns="34275" rIns="68569"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632" b="0" i="0" u="none" strike="noStrike" cap="none">
                <a:solidFill>
                  <a:schemeClr val="dk1"/>
                </a:solidFill>
                <a:latin typeface="Belleza"/>
                <a:ea typeface="Belleza"/>
                <a:cs typeface="Belleza"/>
                <a:sym typeface="Belleza"/>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lt1"/>
                </a:solidFill>
                <a:latin typeface="Belleza"/>
                <a:ea typeface="Belleza"/>
                <a:cs typeface="Belleza"/>
                <a:sym typeface="Belleza"/>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lt1"/>
                </a:solidFill>
                <a:latin typeface="Belleza"/>
                <a:ea typeface="Belleza"/>
                <a:cs typeface="Belleza"/>
                <a:sym typeface="Belleza"/>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lt1"/>
                </a:solidFill>
                <a:latin typeface="Belleza"/>
                <a:ea typeface="Belleza"/>
                <a:cs typeface="Belleza"/>
                <a:sym typeface="Belleza"/>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lt1"/>
                </a:solidFill>
                <a:latin typeface="Belleza"/>
                <a:ea typeface="Belleza"/>
                <a:cs typeface="Belleza"/>
                <a:sym typeface="Belleza"/>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lt1"/>
                </a:solidFill>
                <a:latin typeface="Belleza"/>
                <a:ea typeface="Belleza"/>
                <a:cs typeface="Belleza"/>
                <a:sym typeface="Belleza"/>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lt1"/>
                </a:solidFill>
                <a:latin typeface="Belleza"/>
                <a:ea typeface="Belleza"/>
                <a:cs typeface="Belleza"/>
                <a:sym typeface="Belleza"/>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lt1"/>
                </a:solidFill>
                <a:latin typeface="Belleza"/>
                <a:ea typeface="Belleza"/>
                <a:cs typeface="Belleza"/>
                <a:sym typeface="Belleza"/>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lt1"/>
                </a:solidFill>
                <a:latin typeface="Belleza"/>
                <a:ea typeface="Belleza"/>
                <a:cs typeface="Belleza"/>
                <a:sym typeface="Belleza"/>
              </a:defRPr>
            </a:lvl9pPr>
          </a:lstStyle>
          <a:p>
            <a:r>
              <a:rPr lang="en-US" sz="900" b="1">
                <a:solidFill>
                  <a:schemeClr val="tx1"/>
                </a:solidFill>
              </a:rPr>
              <a:t>May 13, 2023</a:t>
            </a:r>
          </a:p>
        </p:txBody>
      </p:sp>
      <p:sp>
        <p:nvSpPr>
          <p:cNvPr id="67" name="Google Shape;98;p9">
            <a:extLst>
              <a:ext uri="{FF2B5EF4-FFF2-40B4-BE49-F238E27FC236}">
                <a16:creationId xmlns:a16="http://schemas.microsoft.com/office/drawing/2014/main" id="{A4948D3D-3E7D-47A6-A3B3-75E3689B1B6A}"/>
              </a:ext>
            </a:extLst>
          </p:cNvPr>
          <p:cNvSpPr txBox="1">
            <a:spLocks/>
          </p:cNvSpPr>
          <p:nvPr/>
        </p:nvSpPr>
        <p:spPr>
          <a:xfrm>
            <a:off x="8814325" y="6355247"/>
            <a:ext cx="329625" cy="298800"/>
          </a:xfrm>
          <a:prstGeom prst="rect">
            <a:avLst/>
          </a:prstGeom>
          <a:noFill/>
          <a:ln>
            <a:noFill/>
          </a:ln>
        </p:spPr>
        <p:txBody>
          <a:bodyPr spcFirstLastPara="1" wrap="square" lIns="38100" tIns="38100" rIns="38100" bIns="381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Font typeface="Arial"/>
              <a:buNone/>
              <a:defRPr sz="632" b="0" i="0" u="none" strike="noStrike" cap="none">
                <a:solidFill>
                  <a:schemeClr val="lt1"/>
                </a:solidFill>
                <a:latin typeface="Belleza"/>
                <a:ea typeface="Belleza"/>
                <a:cs typeface="Belleza"/>
                <a:sym typeface="Belleza"/>
              </a:defRPr>
            </a:lvl1pPr>
            <a:lvl2pPr marL="0" marR="0" lvl="1" indent="0" algn="ctr" rtl="0">
              <a:lnSpc>
                <a:spcPct val="100000"/>
              </a:lnSpc>
              <a:spcBef>
                <a:spcPts val="0"/>
              </a:spcBef>
              <a:spcAft>
                <a:spcPts val="0"/>
              </a:spcAft>
              <a:buClr>
                <a:srgbClr val="000000"/>
              </a:buClr>
              <a:buFont typeface="Arial"/>
              <a:buNone/>
              <a:defRPr sz="632" b="0" i="0" u="none" strike="noStrike" cap="none">
                <a:solidFill>
                  <a:schemeClr val="lt1"/>
                </a:solidFill>
                <a:latin typeface="Belleza"/>
                <a:ea typeface="Belleza"/>
                <a:cs typeface="Belleza"/>
                <a:sym typeface="Belleza"/>
              </a:defRPr>
            </a:lvl2pPr>
            <a:lvl3pPr marL="0" marR="0" lvl="2" indent="0" algn="ctr" rtl="0">
              <a:lnSpc>
                <a:spcPct val="100000"/>
              </a:lnSpc>
              <a:spcBef>
                <a:spcPts val="0"/>
              </a:spcBef>
              <a:spcAft>
                <a:spcPts val="0"/>
              </a:spcAft>
              <a:buClr>
                <a:srgbClr val="000000"/>
              </a:buClr>
              <a:buFont typeface="Arial"/>
              <a:buNone/>
              <a:defRPr sz="632" b="0" i="0" u="none" strike="noStrike" cap="none">
                <a:solidFill>
                  <a:schemeClr val="lt1"/>
                </a:solidFill>
                <a:latin typeface="Belleza"/>
                <a:ea typeface="Belleza"/>
                <a:cs typeface="Belleza"/>
                <a:sym typeface="Belleza"/>
              </a:defRPr>
            </a:lvl3pPr>
            <a:lvl4pPr marL="0" marR="0" lvl="3" indent="0" algn="ctr" rtl="0">
              <a:lnSpc>
                <a:spcPct val="100000"/>
              </a:lnSpc>
              <a:spcBef>
                <a:spcPts val="0"/>
              </a:spcBef>
              <a:spcAft>
                <a:spcPts val="0"/>
              </a:spcAft>
              <a:buClr>
                <a:srgbClr val="000000"/>
              </a:buClr>
              <a:buFont typeface="Arial"/>
              <a:buNone/>
              <a:defRPr sz="632" b="0" i="0" u="none" strike="noStrike" cap="none">
                <a:solidFill>
                  <a:schemeClr val="lt1"/>
                </a:solidFill>
                <a:latin typeface="Belleza"/>
                <a:ea typeface="Belleza"/>
                <a:cs typeface="Belleza"/>
                <a:sym typeface="Belleza"/>
              </a:defRPr>
            </a:lvl4pPr>
            <a:lvl5pPr marL="0" marR="0" lvl="4" indent="0" algn="ctr" rtl="0">
              <a:lnSpc>
                <a:spcPct val="100000"/>
              </a:lnSpc>
              <a:spcBef>
                <a:spcPts val="0"/>
              </a:spcBef>
              <a:spcAft>
                <a:spcPts val="0"/>
              </a:spcAft>
              <a:buClr>
                <a:srgbClr val="000000"/>
              </a:buClr>
              <a:buFont typeface="Arial"/>
              <a:buNone/>
              <a:defRPr sz="632" b="0" i="0" u="none" strike="noStrike" cap="none">
                <a:solidFill>
                  <a:schemeClr val="lt1"/>
                </a:solidFill>
                <a:latin typeface="Belleza"/>
                <a:ea typeface="Belleza"/>
                <a:cs typeface="Belleza"/>
                <a:sym typeface="Belleza"/>
              </a:defRPr>
            </a:lvl5pPr>
            <a:lvl6pPr marL="0" marR="0" lvl="5" indent="0" algn="ctr" rtl="0">
              <a:lnSpc>
                <a:spcPct val="100000"/>
              </a:lnSpc>
              <a:spcBef>
                <a:spcPts val="0"/>
              </a:spcBef>
              <a:spcAft>
                <a:spcPts val="0"/>
              </a:spcAft>
              <a:buClr>
                <a:srgbClr val="000000"/>
              </a:buClr>
              <a:buFont typeface="Arial"/>
              <a:buNone/>
              <a:defRPr sz="632" b="0" i="0" u="none" strike="noStrike" cap="none">
                <a:solidFill>
                  <a:schemeClr val="lt1"/>
                </a:solidFill>
                <a:latin typeface="Belleza"/>
                <a:ea typeface="Belleza"/>
                <a:cs typeface="Belleza"/>
                <a:sym typeface="Belleza"/>
              </a:defRPr>
            </a:lvl6pPr>
            <a:lvl7pPr marL="0" marR="0" lvl="6" indent="0" algn="ctr" rtl="0">
              <a:lnSpc>
                <a:spcPct val="100000"/>
              </a:lnSpc>
              <a:spcBef>
                <a:spcPts val="0"/>
              </a:spcBef>
              <a:spcAft>
                <a:spcPts val="0"/>
              </a:spcAft>
              <a:buClr>
                <a:srgbClr val="000000"/>
              </a:buClr>
              <a:buFont typeface="Arial"/>
              <a:buNone/>
              <a:defRPr sz="632" b="0" i="0" u="none" strike="noStrike" cap="none">
                <a:solidFill>
                  <a:schemeClr val="lt1"/>
                </a:solidFill>
                <a:latin typeface="Belleza"/>
                <a:ea typeface="Belleza"/>
                <a:cs typeface="Belleza"/>
                <a:sym typeface="Belleza"/>
              </a:defRPr>
            </a:lvl7pPr>
            <a:lvl8pPr marL="0" marR="0" lvl="7" indent="0" algn="ctr" rtl="0">
              <a:lnSpc>
                <a:spcPct val="100000"/>
              </a:lnSpc>
              <a:spcBef>
                <a:spcPts val="0"/>
              </a:spcBef>
              <a:spcAft>
                <a:spcPts val="0"/>
              </a:spcAft>
              <a:buClr>
                <a:srgbClr val="000000"/>
              </a:buClr>
              <a:buFont typeface="Arial"/>
              <a:buNone/>
              <a:defRPr sz="632" b="0" i="0" u="none" strike="noStrike" cap="none">
                <a:solidFill>
                  <a:schemeClr val="lt1"/>
                </a:solidFill>
                <a:latin typeface="Belleza"/>
                <a:ea typeface="Belleza"/>
                <a:cs typeface="Belleza"/>
                <a:sym typeface="Belleza"/>
              </a:defRPr>
            </a:lvl8pPr>
            <a:lvl9pPr marL="0" marR="0" lvl="8" indent="0" algn="ctr" rtl="0">
              <a:lnSpc>
                <a:spcPct val="100000"/>
              </a:lnSpc>
              <a:spcBef>
                <a:spcPts val="0"/>
              </a:spcBef>
              <a:spcAft>
                <a:spcPts val="0"/>
              </a:spcAft>
              <a:buClr>
                <a:srgbClr val="000000"/>
              </a:buClr>
              <a:buFont typeface="Arial"/>
              <a:buNone/>
              <a:defRPr sz="632" b="0" i="0" u="none" strike="noStrike" cap="none">
                <a:solidFill>
                  <a:schemeClr val="lt1"/>
                </a:solidFill>
                <a:latin typeface="Belleza"/>
                <a:ea typeface="Belleza"/>
                <a:cs typeface="Belleza"/>
                <a:sym typeface="Belleza"/>
              </a:defRPr>
            </a:lvl9pPr>
          </a:lstStyle>
          <a:p>
            <a:endParaRPr lang="en-US" sz="900" b="1">
              <a:solidFill>
                <a:schemeClr val="tx1"/>
              </a:solidFill>
            </a:endParaRPr>
          </a:p>
          <a:p>
            <a:fld id="{00000000-1234-1234-1234-123412341234}" type="slidenum">
              <a:rPr lang="en-US" sz="900" b="1" smtClean="0">
                <a:solidFill>
                  <a:schemeClr val="tx1"/>
                </a:solidFill>
              </a:rPr>
              <a:pPr/>
              <a:t>6</a:t>
            </a:fld>
            <a:endParaRPr sz="900" b="1">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0"/>
          <p:cNvSpPr txBox="1">
            <a:spLocks noGrp="1"/>
          </p:cNvSpPr>
          <p:nvPr>
            <p:ph type="title"/>
          </p:nvPr>
        </p:nvSpPr>
        <p:spPr>
          <a:xfrm>
            <a:off x="767953" y="897434"/>
            <a:ext cx="7850250" cy="643050"/>
          </a:xfrm>
          <a:prstGeom prst="rect">
            <a:avLst/>
          </a:prstGeom>
          <a:noFill/>
          <a:ln>
            <a:noFill/>
          </a:ln>
        </p:spPr>
        <p:txBody>
          <a:bodyPr spcFirstLastPara="1" wrap="square" lIns="38100" tIns="38100" rIns="38100" bIns="38100" anchor="t" anchorCtr="0">
            <a:noAutofit/>
          </a:bodyPr>
          <a:lstStyle/>
          <a:p>
            <a:pPr>
              <a:buSzPts val="1100"/>
            </a:pPr>
            <a:r>
              <a:rPr lang="en-US" sz="3150">
                <a:latin typeface="Calibri"/>
                <a:ea typeface="Calibri"/>
                <a:cs typeface="Calibri"/>
                <a:sym typeface="Calibri"/>
              </a:rPr>
              <a:t>Graphs, Tables, Results on proposed system</a:t>
            </a:r>
            <a:endParaRPr sz="3150">
              <a:latin typeface="Calibri"/>
              <a:ea typeface="Calibri"/>
              <a:cs typeface="Calibri"/>
              <a:sym typeface="Calibri"/>
            </a:endParaRPr>
          </a:p>
          <a:p>
            <a:pPr>
              <a:buSzPts val="1100"/>
            </a:pPr>
            <a:endParaRPr sz="3150">
              <a:latin typeface="Calibri"/>
              <a:ea typeface="Calibri"/>
              <a:cs typeface="Calibri"/>
              <a:sym typeface="Calibri"/>
            </a:endParaRPr>
          </a:p>
          <a:p>
            <a:endParaRPr sz="3150">
              <a:latin typeface="Calibri"/>
              <a:ea typeface="Calibri"/>
              <a:cs typeface="Calibri"/>
              <a:sym typeface="Calibri"/>
            </a:endParaRPr>
          </a:p>
        </p:txBody>
      </p:sp>
      <p:sp>
        <p:nvSpPr>
          <p:cNvPr id="163" name="Google Shape;163;p10"/>
          <p:cNvSpPr txBox="1">
            <a:spLocks noGrp="1"/>
          </p:cNvSpPr>
          <p:nvPr>
            <p:ph type="dt" idx="10"/>
          </p:nvPr>
        </p:nvSpPr>
        <p:spPr>
          <a:xfrm>
            <a:off x="264702" y="6395329"/>
            <a:ext cx="1553850" cy="273825"/>
          </a:xfrm>
          <a:prstGeom prst="rect">
            <a:avLst/>
          </a:prstGeom>
          <a:noFill/>
          <a:ln>
            <a:noFill/>
          </a:ln>
        </p:spPr>
        <p:txBody>
          <a:bodyPr spcFirstLastPara="1" wrap="square" lIns="68569" tIns="34275" rIns="68569" bIns="34275" anchor="ctr" anchorCtr="0">
            <a:noAutofit/>
          </a:bodyPr>
          <a:lstStyle/>
          <a:p>
            <a:r>
              <a:rPr lang="en-US" sz="900" b="1" dirty="0">
                <a:solidFill>
                  <a:schemeClr val="tx1"/>
                </a:solidFill>
              </a:rPr>
              <a:t>May 13, 2023</a:t>
            </a:r>
            <a:endParaRPr sz="900" b="1" dirty="0">
              <a:solidFill>
                <a:schemeClr val="tx1"/>
              </a:solidFill>
            </a:endParaRPr>
          </a:p>
        </p:txBody>
      </p:sp>
      <p:sp>
        <p:nvSpPr>
          <p:cNvPr id="164" name="Google Shape;164;p10"/>
          <p:cNvSpPr txBox="1">
            <a:spLocks noGrp="1"/>
          </p:cNvSpPr>
          <p:nvPr>
            <p:ph type="ftr" idx="11"/>
          </p:nvPr>
        </p:nvSpPr>
        <p:spPr>
          <a:xfrm>
            <a:off x="3245384" y="6368539"/>
            <a:ext cx="2895525" cy="273825"/>
          </a:xfrm>
          <a:prstGeom prst="rect">
            <a:avLst/>
          </a:prstGeom>
          <a:noFill/>
          <a:ln>
            <a:noFill/>
          </a:ln>
        </p:spPr>
        <p:txBody>
          <a:bodyPr spcFirstLastPara="1" wrap="square" lIns="68569" tIns="34275" rIns="68569" bIns="34275" anchor="ctr" anchorCtr="0">
            <a:noAutofit/>
          </a:bodyPr>
          <a:lstStyle/>
          <a:p>
            <a:r>
              <a:rPr lang="en-US" sz="900" b="1" dirty="0">
                <a:solidFill>
                  <a:schemeClr val="tx1"/>
                </a:solidFill>
              </a:rPr>
              <a:t>19ECE499 B. Tech Project 2019-2023   </a:t>
            </a:r>
            <a:endParaRPr sz="900" b="1" dirty="0">
              <a:solidFill>
                <a:schemeClr val="tx1"/>
              </a:solidFill>
            </a:endParaRPr>
          </a:p>
          <a:p>
            <a:r>
              <a:rPr lang="en-US" sz="900" b="1" dirty="0">
                <a:solidFill>
                  <a:schemeClr val="tx1"/>
                </a:solidFill>
              </a:rPr>
              <a:t>Dept. of Elec. &amp; Commn. Engineering</a:t>
            </a:r>
            <a:endParaRPr sz="900" b="1" dirty="0">
              <a:solidFill>
                <a:schemeClr val="tx1"/>
              </a:solidFill>
            </a:endParaRPr>
          </a:p>
        </p:txBody>
      </p:sp>
      <p:sp>
        <p:nvSpPr>
          <p:cNvPr id="165" name="Google Shape;165;p10"/>
          <p:cNvSpPr txBox="1">
            <a:spLocks noGrp="1"/>
          </p:cNvSpPr>
          <p:nvPr>
            <p:ph type="sldNum" idx="12"/>
          </p:nvPr>
        </p:nvSpPr>
        <p:spPr>
          <a:xfrm>
            <a:off x="8544596" y="6368539"/>
            <a:ext cx="319275" cy="243675"/>
          </a:xfrm>
          <a:prstGeom prst="rect">
            <a:avLst/>
          </a:prstGeom>
          <a:noFill/>
          <a:ln>
            <a:noFill/>
          </a:ln>
        </p:spPr>
        <p:txBody>
          <a:bodyPr spcFirstLastPara="1" wrap="square" lIns="38100" tIns="38100" rIns="38100" bIns="38100" anchor="ctr" anchorCtr="0">
            <a:noAutofit/>
          </a:bodyPr>
          <a:lstStyle/>
          <a:p>
            <a:endParaRPr sz="900" b="1">
              <a:solidFill>
                <a:schemeClr val="tx1"/>
              </a:solidFill>
            </a:endParaRPr>
          </a:p>
          <a:p>
            <a:fld id="{00000000-1234-1234-1234-123412341234}" type="slidenum">
              <a:rPr lang="en-US" sz="900" b="1">
                <a:solidFill>
                  <a:schemeClr val="tx1"/>
                </a:solidFill>
              </a:rPr>
              <a:pPr/>
              <a:t>7</a:t>
            </a:fld>
            <a:endParaRPr sz="900" b="1">
              <a:solidFill>
                <a:schemeClr val="tx1"/>
              </a:solidFill>
            </a:endParaRPr>
          </a:p>
        </p:txBody>
      </p:sp>
      <p:graphicFrame>
        <p:nvGraphicFramePr>
          <p:cNvPr id="166" name="Google Shape;166;p10"/>
          <p:cNvGraphicFramePr/>
          <p:nvPr>
            <p:extLst>
              <p:ext uri="{D42A27DB-BD31-4B8C-83A1-F6EECF244321}">
                <p14:modId xmlns:p14="http://schemas.microsoft.com/office/powerpoint/2010/main" val="3396700128"/>
              </p:ext>
            </p:extLst>
          </p:nvPr>
        </p:nvGraphicFramePr>
        <p:xfrm>
          <a:off x="1037100" y="2288872"/>
          <a:ext cx="7262778" cy="1100700"/>
        </p:xfrm>
        <a:graphic>
          <a:graphicData uri="http://schemas.openxmlformats.org/drawingml/2006/table">
            <a:tbl>
              <a:tblPr>
                <a:noFill/>
                <a:tableStyleId>{478714C0-DACF-49A8-92A1-6F98689D7B52}</a:tableStyleId>
              </a:tblPr>
              <a:tblGrid>
                <a:gridCol w="1210463">
                  <a:extLst>
                    <a:ext uri="{9D8B030D-6E8A-4147-A177-3AD203B41FA5}">
                      <a16:colId xmlns:a16="http://schemas.microsoft.com/office/drawing/2014/main" val="20000"/>
                    </a:ext>
                  </a:extLst>
                </a:gridCol>
                <a:gridCol w="1210463">
                  <a:extLst>
                    <a:ext uri="{9D8B030D-6E8A-4147-A177-3AD203B41FA5}">
                      <a16:colId xmlns:a16="http://schemas.microsoft.com/office/drawing/2014/main" val="20001"/>
                    </a:ext>
                  </a:extLst>
                </a:gridCol>
                <a:gridCol w="1210463">
                  <a:extLst>
                    <a:ext uri="{9D8B030D-6E8A-4147-A177-3AD203B41FA5}">
                      <a16:colId xmlns:a16="http://schemas.microsoft.com/office/drawing/2014/main" val="20002"/>
                    </a:ext>
                  </a:extLst>
                </a:gridCol>
                <a:gridCol w="1210463">
                  <a:extLst>
                    <a:ext uri="{9D8B030D-6E8A-4147-A177-3AD203B41FA5}">
                      <a16:colId xmlns:a16="http://schemas.microsoft.com/office/drawing/2014/main" val="20003"/>
                    </a:ext>
                  </a:extLst>
                </a:gridCol>
                <a:gridCol w="1210463">
                  <a:extLst>
                    <a:ext uri="{9D8B030D-6E8A-4147-A177-3AD203B41FA5}">
                      <a16:colId xmlns:a16="http://schemas.microsoft.com/office/drawing/2014/main" val="20004"/>
                    </a:ext>
                  </a:extLst>
                </a:gridCol>
                <a:gridCol w="1210463">
                  <a:extLst>
                    <a:ext uri="{9D8B030D-6E8A-4147-A177-3AD203B41FA5}">
                      <a16:colId xmlns:a16="http://schemas.microsoft.com/office/drawing/2014/main" val="20005"/>
                    </a:ext>
                  </a:extLst>
                </a:gridCol>
              </a:tblGrid>
              <a:tr h="275175">
                <a:tc>
                  <a:txBody>
                    <a:bodyPr/>
                    <a:lstStyle/>
                    <a:p>
                      <a:pPr marL="0" lvl="0" indent="0" algn="ctr" rtl="0">
                        <a:lnSpc>
                          <a:spcPct val="115000"/>
                        </a:lnSpc>
                        <a:spcBef>
                          <a:spcPts val="0"/>
                        </a:spcBef>
                        <a:spcAft>
                          <a:spcPts val="0"/>
                        </a:spcAft>
                        <a:buNone/>
                      </a:pPr>
                      <a:r>
                        <a:rPr lang="en-US" sz="800" b="1">
                          <a:solidFill>
                            <a:srgbClr val="FFFFFF"/>
                          </a:solidFill>
                          <a:latin typeface="Montserrat"/>
                          <a:ea typeface="Montserrat"/>
                          <a:cs typeface="Montserrat"/>
                          <a:sym typeface="Montserrat"/>
                        </a:rPr>
                        <a:t>Architecture</a:t>
                      </a:r>
                      <a:endParaRPr sz="800" b="1">
                        <a:solidFill>
                          <a:srgbClr val="FFFFFF"/>
                        </a:solidFill>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000000"/>
                    </a:solidFill>
                  </a:tcPr>
                </a:tc>
                <a:tc>
                  <a:txBody>
                    <a:bodyPr/>
                    <a:lstStyle/>
                    <a:p>
                      <a:pPr marL="0" lvl="0" indent="0" algn="ctr" rtl="0">
                        <a:lnSpc>
                          <a:spcPct val="115000"/>
                        </a:lnSpc>
                        <a:spcBef>
                          <a:spcPts val="0"/>
                        </a:spcBef>
                        <a:spcAft>
                          <a:spcPts val="0"/>
                        </a:spcAft>
                        <a:buNone/>
                      </a:pPr>
                      <a:r>
                        <a:rPr lang="en-US" sz="900" b="1">
                          <a:solidFill>
                            <a:srgbClr val="FFFFFF"/>
                          </a:solidFill>
                          <a:latin typeface="Montserrat"/>
                          <a:ea typeface="Montserrat"/>
                          <a:cs typeface="Montserrat"/>
                          <a:sym typeface="Montserrat"/>
                        </a:rPr>
                        <a:t>Optimizer</a:t>
                      </a:r>
                      <a:endParaRPr sz="900" b="1">
                        <a:solidFill>
                          <a:srgbClr val="FFFFFF"/>
                        </a:solidFill>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000000"/>
                    </a:solidFill>
                  </a:tcPr>
                </a:tc>
                <a:tc>
                  <a:txBody>
                    <a:bodyPr/>
                    <a:lstStyle/>
                    <a:p>
                      <a:pPr marL="0" lvl="0" indent="0" algn="ctr" rtl="0">
                        <a:lnSpc>
                          <a:spcPct val="115000"/>
                        </a:lnSpc>
                        <a:spcBef>
                          <a:spcPts val="0"/>
                        </a:spcBef>
                        <a:spcAft>
                          <a:spcPts val="0"/>
                        </a:spcAft>
                        <a:buNone/>
                      </a:pPr>
                      <a:r>
                        <a:rPr lang="en-US" sz="900" b="1">
                          <a:solidFill>
                            <a:srgbClr val="FFFFFF"/>
                          </a:solidFill>
                          <a:latin typeface="Montserrat"/>
                          <a:ea typeface="Montserrat"/>
                          <a:cs typeface="Montserrat"/>
                          <a:sym typeface="Montserrat"/>
                        </a:rPr>
                        <a:t>Epoch</a:t>
                      </a:r>
                      <a:endParaRPr sz="900" b="1">
                        <a:solidFill>
                          <a:srgbClr val="FFFFFF"/>
                        </a:solidFill>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000000"/>
                    </a:solidFill>
                  </a:tcPr>
                </a:tc>
                <a:tc>
                  <a:txBody>
                    <a:bodyPr/>
                    <a:lstStyle/>
                    <a:p>
                      <a:pPr marL="0" lvl="0" indent="0" algn="ctr" rtl="0">
                        <a:lnSpc>
                          <a:spcPct val="115000"/>
                        </a:lnSpc>
                        <a:spcBef>
                          <a:spcPts val="0"/>
                        </a:spcBef>
                        <a:spcAft>
                          <a:spcPts val="0"/>
                        </a:spcAft>
                        <a:buNone/>
                      </a:pPr>
                      <a:r>
                        <a:rPr lang="en-US" sz="900" b="1">
                          <a:solidFill>
                            <a:srgbClr val="FFFFFF"/>
                          </a:solidFill>
                          <a:latin typeface="Montserrat"/>
                          <a:ea typeface="Montserrat"/>
                          <a:cs typeface="Montserrat"/>
                          <a:sym typeface="Montserrat"/>
                        </a:rPr>
                        <a:t>Validation</a:t>
                      </a:r>
                      <a:endParaRPr sz="900" b="1">
                        <a:solidFill>
                          <a:srgbClr val="FFFFFF"/>
                        </a:solidFill>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000000"/>
                    </a:solidFill>
                  </a:tcPr>
                </a:tc>
                <a:tc>
                  <a:txBody>
                    <a:bodyPr/>
                    <a:lstStyle/>
                    <a:p>
                      <a:pPr marL="0" lvl="0" indent="0" algn="ctr" rtl="0">
                        <a:lnSpc>
                          <a:spcPct val="115000"/>
                        </a:lnSpc>
                        <a:spcBef>
                          <a:spcPts val="0"/>
                        </a:spcBef>
                        <a:spcAft>
                          <a:spcPts val="0"/>
                        </a:spcAft>
                        <a:buNone/>
                      </a:pPr>
                      <a:r>
                        <a:rPr lang="en-US" sz="900" b="1">
                          <a:solidFill>
                            <a:srgbClr val="FFFFFF"/>
                          </a:solidFill>
                          <a:latin typeface="Montserrat"/>
                          <a:ea typeface="Montserrat"/>
                          <a:cs typeface="Montserrat"/>
                          <a:sym typeface="Montserrat"/>
                        </a:rPr>
                        <a:t>Testing</a:t>
                      </a:r>
                      <a:endParaRPr sz="900" b="1">
                        <a:solidFill>
                          <a:srgbClr val="FFFFFF"/>
                        </a:solidFill>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000000"/>
                    </a:solidFill>
                  </a:tcPr>
                </a:tc>
                <a:tc>
                  <a:txBody>
                    <a:bodyPr/>
                    <a:lstStyle/>
                    <a:p>
                      <a:pPr marL="0" lvl="0" indent="0" algn="ctr" rtl="0">
                        <a:lnSpc>
                          <a:spcPct val="115000"/>
                        </a:lnSpc>
                        <a:spcBef>
                          <a:spcPts val="0"/>
                        </a:spcBef>
                        <a:spcAft>
                          <a:spcPts val="0"/>
                        </a:spcAft>
                        <a:buNone/>
                      </a:pPr>
                      <a:r>
                        <a:rPr lang="en-US" sz="900" b="1">
                          <a:solidFill>
                            <a:srgbClr val="FFFFFF"/>
                          </a:solidFill>
                          <a:latin typeface="Montserrat"/>
                          <a:ea typeface="Montserrat"/>
                          <a:cs typeface="Montserrat"/>
                          <a:sym typeface="Montserrat"/>
                        </a:rPr>
                        <a:t>Duration</a:t>
                      </a:r>
                      <a:endParaRPr sz="900" b="1">
                        <a:solidFill>
                          <a:srgbClr val="FFFFFF"/>
                        </a:solidFill>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000000"/>
                    </a:solidFill>
                  </a:tcPr>
                </a:tc>
                <a:extLst>
                  <a:ext uri="{0D108BD9-81ED-4DB2-BD59-A6C34878D82A}">
                    <a16:rowId xmlns:a16="http://schemas.microsoft.com/office/drawing/2014/main" val="10000"/>
                  </a:ext>
                </a:extLst>
              </a:tr>
              <a:tr h="275175">
                <a:tc rowSpan="3">
                  <a:txBody>
                    <a:bodyPr/>
                    <a:lstStyle/>
                    <a:p>
                      <a:pPr marL="0" lvl="0" indent="0" algn="ctr" rtl="0">
                        <a:lnSpc>
                          <a:spcPct val="115000"/>
                        </a:lnSpc>
                        <a:spcBef>
                          <a:spcPts val="0"/>
                        </a:spcBef>
                        <a:spcAft>
                          <a:spcPts val="0"/>
                        </a:spcAft>
                        <a:buNone/>
                      </a:pPr>
                      <a:r>
                        <a:rPr lang="en-US" sz="800" b="1">
                          <a:solidFill>
                            <a:srgbClr val="FFFFFF"/>
                          </a:solidFill>
                          <a:latin typeface="Montserrat"/>
                          <a:ea typeface="Montserrat"/>
                          <a:cs typeface="Montserrat"/>
                          <a:sym typeface="Montserrat"/>
                        </a:rPr>
                        <a:t>AlexNet</a:t>
                      </a:r>
                      <a:endParaRPr sz="800" b="1">
                        <a:solidFill>
                          <a:srgbClr val="FFFFFF"/>
                        </a:solidFill>
                        <a:latin typeface="Montserrat"/>
                        <a:ea typeface="Montserrat"/>
                        <a:cs typeface="Montserrat"/>
                        <a:sym typeface="Montserrat"/>
                      </a:endParaRPr>
                    </a:p>
                    <a:p>
                      <a:pPr marL="0" lvl="0" indent="0" algn="ctr" rtl="0">
                        <a:lnSpc>
                          <a:spcPct val="115000"/>
                        </a:lnSpc>
                        <a:spcBef>
                          <a:spcPts val="0"/>
                        </a:spcBef>
                        <a:spcAft>
                          <a:spcPts val="0"/>
                        </a:spcAft>
                        <a:buNone/>
                      </a:pPr>
                      <a:r>
                        <a:rPr lang="en-US" sz="800" b="1">
                          <a:solidFill>
                            <a:srgbClr val="FFFFFF"/>
                          </a:solidFill>
                          <a:latin typeface="Montserrat"/>
                          <a:ea typeface="Montserrat"/>
                          <a:cs typeface="Montserrat"/>
                          <a:sym typeface="Montserrat"/>
                        </a:rPr>
                        <a:t>25</a:t>
                      </a:r>
                      <a:endParaRPr sz="800" b="1">
                        <a:solidFill>
                          <a:srgbClr val="FFFFFF"/>
                        </a:solidFill>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EA4335"/>
                    </a:solidFill>
                  </a:tcPr>
                </a:tc>
                <a:tc>
                  <a:txBody>
                    <a:bodyPr/>
                    <a:lstStyle/>
                    <a:p>
                      <a:pPr marL="0" lvl="0" indent="0" algn="ctr" rtl="0">
                        <a:lnSpc>
                          <a:spcPct val="115000"/>
                        </a:lnSpc>
                        <a:spcBef>
                          <a:spcPts val="0"/>
                        </a:spcBef>
                        <a:spcAft>
                          <a:spcPts val="0"/>
                        </a:spcAft>
                        <a:buNone/>
                      </a:pPr>
                      <a:r>
                        <a:rPr lang="en-US" sz="900" b="1">
                          <a:highlight>
                            <a:srgbClr val="EEFF41"/>
                          </a:highlight>
                          <a:latin typeface="Montserrat"/>
                          <a:ea typeface="Montserrat"/>
                          <a:cs typeface="Montserrat"/>
                          <a:sym typeface="Montserrat"/>
                        </a:rPr>
                        <a:t>SGDM</a:t>
                      </a:r>
                      <a:endParaRPr sz="900" b="1">
                        <a:highlight>
                          <a:srgbClr val="EEFF41"/>
                        </a:highlight>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4CCCC"/>
                    </a:solidFill>
                  </a:tcPr>
                </a:tc>
                <a:tc>
                  <a:txBody>
                    <a:bodyPr/>
                    <a:lstStyle/>
                    <a:p>
                      <a:pPr marL="0" lvl="0" indent="0" algn="ctr" rtl="0">
                        <a:lnSpc>
                          <a:spcPct val="115000"/>
                        </a:lnSpc>
                        <a:spcBef>
                          <a:spcPts val="0"/>
                        </a:spcBef>
                        <a:spcAft>
                          <a:spcPts val="0"/>
                        </a:spcAft>
                        <a:buNone/>
                      </a:pPr>
                      <a:r>
                        <a:rPr lang="en-US" sz="900">
                          <a:highlight>
                            <a:srgbClr val="EEFF41"/>
                          </a:highlight>
                          <a:latin typeface="Montserrat"/>
                          <a:ea typeface="Montserrat"/>
                          <a:cs typeface="Montserrat"/>
                          <a:sym typeface="Montserrat"/>
                        </a:rPr>
                        <a:t>20</a:t>
                      </a:r>
                      <a:endParaRPr sz="900">
                        <a:highlight>
                          <a:srgbClr val="EEFF41"/>
                        </a:highlight>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EA9999"/>
                    </a:solidFill>
                  </a:tcPr>
                </a:tc>
                <a:tc>
                  <a:txBody>
                    <a:bodyPr/>
                    <a:lstStyle/>
                    <a:p>
                      <a:pPr marL="0" lvl="0" indent="0" algn="ctr" rtl="0">
                        <a:lnSpc>
                          <a:spcPct val="115000"/>
                        </a:lnSpc>
                        <a:spcBef>
                          <a:spcPts val="0"/>
                        </a:spcBef>
                        <a:spcAft>
                          <a:spcPts val="0"/>
                        </a:spcAft>
                        <a:buNone/>
                      </a:pPr>
                      <a:r>
                        <a:rPr lang="en-US" sz="900">
                          <a:highlight>
                            <a:srgbClr val="EEFF41"/>
                          </a:highlight>
                          <a:latin typeface="Montserrat"/>
                          <a:ea typeface="Montserrat"/>
                          <a:cs typeface="Montserrat"/>
                          <a:sym typeface="Montserrat"/>
                        </a:rPr>
                        <a:t>99.66%</a:t>
                      </a:r>
                      <a:endParaRPr sz="900">
                        <a:highlight>
                          <a:srgbClr val="EEFF41"/>
                        </a:highlight>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EA9999"/>
                    </a:solidFill>
                  </a:tcPr>
                </a:tc>
                <a:tc>
                  <a:txBody>
                    <a:bodyPr/>
                    <a:lstStyle/>
                    <a:p>
                      <a:pPr marL="0" lvl="0" indent="0" algn="ctr" rtl="0">
                        <a:lnSpc>
                          <a:spcPct val="115000"/>
                        </a:lnSpc>
                        <a:spcBef>
                          <a:spcPts val="0"/>
                        </a:spcBef>
                        <a:spcAft>
                          <a:spcPts val="0"/>
                        </a:spcAft>
                        <a:buNone/>
                      </a:pPr>
                      <a:r>
                        <a:rPr lang="en-US" sz="900">
                          <a:highlight>
                            <a:srgbClr val="EEFF41"/>
                          </a:highlight>
                          <a:latin typeface="Montserrat"/>
                          <a:ea typeface="Montserrat"/>
                          <a:cs typeface="Montserrat"/>
                          <a:sym typeface="Montserrat"/>
                        </a:rPr>
                        <a:t>99.32%</a:t>
                      </a:r>
                      <a:endParaRPr sz="900">
                        <a:highlight>
                          <a:srgbClr val="EEFF41"/>
                        </a:highlight>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EA9999"/>
                    </a:solidFill>
                  </a:tcPr>
                </a:tc>
                <a:tc>
                  <a:txBody>
                    <a:bodyPr/>
                    <a:lstStyle/>
                    <a:p>
                      <a:pPr marL="0" lvl="0" indent="0" algn="ctr" rtl="0">
                        <a:lnSpc>
                          <a:spcPct val="115000"/>
                        </a:lnSpc>
                        <a:spcBef>
                          <a:spcPts val="0"/>
                        </a:spcBef>
                        <a:spcAft>
                          <a:spcPts val="0"/>
                        </a:spcAft>
                        <a:buNone/>
                      </a:pPr>
                      <a:r>
                        <a:rPr lang="en-US" sz="900">
                          <a:highlight>
                            <a:srgbClr val="EEFF41"/>
                          </a:highlight>
                          <a:latin typeface="Montserrat"/>
                          <a:ea typeface="Montserrat"/>
                          <a:cs typeface="Montserrat"/>
                          <a:sym typeface="Montserrat"/>
                        </a:rPr>
                        <a:t>1.9hrs</a:t>
                      </a:r>
                      <a:endParaRPr sz="900">
                        <a:highlight>
                          <a:srgbClr val="EEFF41"/>
                        </a:highlight>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EA9999"/>
                    </a:solidFill>
                  </a:tcPr>
                </a:tc>
                <a:extLst>
                  <a:ext uri="{0D108BD9-81ED-4DB2-BD59-A6C34878D82A}">
                    <a16:rowId xmlns:a16="http://schemas.microsoft.com/office/drawing/2014/main" val="10001"/>
                  </a:ext>
                </a:extLst>
              </a:tr>
              <a:tr h="275175">
                <a:tc vMerge="1">
                  <a:txBody>
                    <a:bodyPr/>
                    <a:lstStyle/>
                    <a:p>
                      <a:endParaRPr lang="en-US"/>
                    </a:p>
                  </a:txBody>
                  <a:tcPr/>
                </a:tc>
                <a:tc>
                  <a:txBody>
                    <a:bodyPr/>
                    <a:lstStyle/>
                    <a:p>
                      <a:pPr marL="0" lvl="0" indent="0" algn="ctr" rtl="0">
                        <a:lnSpc>
                          <a:spcPct val="115000"/>
                        </a:lnSpc>
                        <a:spcBef>
                          <a:spcPts val="0"/>
                        </a:spcBef>
                        <a:spcAft>
                          <a:spcPts val="0"/>
                        </a:spcAft>
                        <a:buNone/>
                      </a:pPr>
                      <a:r>
                        <a:rPr lang="en-US" sz="900" b="1">
                          <a:latin typeface="Montserrat"/>
                          <a:ea typeface="Montserrat"/>
                          <a:cs typeface="Montserrat"/>
                          <a:sym typeface="Montserrat"/>
                        </a:rPr>
                        <a:t>ADAM</a:t>
                      </a:r>
                      <a:endParaRPr sz="900" b="1">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US" sz="900">
                          <a:latin typeface="Montserrat"/>
                          <a:ea typeface="Montserrat"/>
                          <a:cs typeface="Montserrat"/>
                          <a:sym typeface="Montserrat"/>
                        </a:rPr>
                        <a:t>20</a:t>
                      </a:r>
                      <a:endParaRPr sz="900">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EA9999"/>
                    </a:solidFill>
                  </a:tcPr>
                </a:tc>
                <a:tc>
                  <a:txBody>
                    <a:bodyPr/>
                    <a:lstStyle/>
                    <a:p>
                      <a:pPr marL="0" lvl="0" indent="0" algn="ctr" rtl="0">
                        <a:lnSpc>
                          <a:spcPct val="115000"/>
                        </a:lnSpc>
                        <a:spcBef>
                          <a:spcPts val="0"/>
                        </a:spcBef>
                        <a:spcAft>
                          <a:spcPts val="0"/>
                        </a:spcAft>
                        <a:buNone/>
                      </a:pPr>
                      <a:r>
                        <a:rPr lang="en-US" sz="900">
                          <a:latin typeface="Montserrat"/>
                          <a:ea typeface="Montserrat"/>
                          <a:cs typeface="Montserrat"/>
                          <a:sym typeface="Montserrat"/>
                        </a:rPr>
                        <a:t>98.98%</a:t>
                      </a:r>
                      <a:endParaRPr sz="900">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EA9999"/>
                    </a:solidFill>
                  </a:tcPr>
                </a:tc>
                <a:tc>
                  <a:txBody>
                    <a:bodyPr/>
                    <a:lstStyle/>
                    <a:p>
                      <a:pPr marL="0" lvl="0" indent="0" algn="ctr" rtl="0">
                        <a:lnSpc>
                          <a:spcPct val="115000"/>
                        </a:lnSpc>
                        <a:spcBef>
                          <a:spcPts val="0"/>
                        </a:spcBef>
                        <a:spcAft>
                          <a:spcPts val="0"/>
                        </a:spcAft>
                        <a:buNone/>
                      </a:pPr>
                      <a:r>
                        <a:rPr lang="en-US" sz="900">
                          <a:latin typeface="Montserrat"/>
                          <a:ea typeface="Montserrat"/>
                          <a:cs typeface="Montserrat"/>
                          <a:sym typeface="Montserrat"/>
                        </a:rPr>
                        <a:t>99.59%</a:t>
                      </a:r>
                      <a:endParaRPr sz="900">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EA9999"/>
                    </a:solidFill>
                  </a:tcPr>
                </a:tc>
                <a:tc>
                  <a:txBody>
                    <a:bodyPr/>
                    <a:lstStyle/>
                    <a:p>
                      <a:pPr marL="0" lvl="0" indent="0" algn="ctr" rtl="0">
                        <a:lnSpc>
                          <a:spcPct val="115000"/>
                        </a:lnSpc>
                        <a:spcBef>
                          <a:spcPts val="0"/>
                        </a:spcBef>
                        <a:spcAft>
                          <a:spcPts val="0"/>
                        </a:spcAft>
                        <a:buNone/>
                      </a:pPr>
                      <a:r>
                        <a:rPr lang="en-US" sz="900">
                          <a:latin typeface="Montserrat"/>
                          <a:ea typeface="Montserrat"/>
                          <a:cs typeface="Montserrat"/>
                          <a:sym typeface="Montserrat"/>
                        </a:rPr>
                        <a:t>2.3hrs</a:t>
                      </a:r>
                      <a:endParaRPr sz="900">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EA9999"/>
                    </a:solidFill>
                  </a:tcPr>
                </a:tc>
                <a:extLst>
                  <a:ext uri="{0D108BD9-81ED-4DB2-BD59-A6C34878D82A}">
                    <a16:rowId xmlns:a16="http://schemas.microsoft.com/office/drawing/2014/main" val="10002"/>
                  </a:ext>
                </a:extLst>
              </a:tr>
              <a:tr h="275175">
                <a:tc vMerge="1">
                  <a:txBody>
                    <a:bodyPr/>
                    <a:lstStyle/>
                    <a:p>
                      <a:endParaRPr lang="en-US"/>
                    </a:p>
                  </a:txBody>
                  <a:tcPr/>
                </a:tc>
                <a:tc>
                  <a:txBody>
                    <a:bodyPr/>
                    <a:lstStyle/>
                    <a:p>
                      <a:pPr marL="0" lvl="0" indent="0" algn="ctr" rtl="0">
                        <a:lnSpc>
                          <a:spcPct val="115000"/>
                        </a:lnSpc>
                        <a:spcBef>
                          <a:spcPts val="0"/>
                        </a:spcBef>
                        <a:spcAft>
                          <a:spcPts val="0"/>
                        </a:spcAft>
                        <a:buNone/>
                      </a:pPr>
                      <a:r>
                        <a:rPr lang="en-US" sz="900" b="1">
                          <a:latin typeface="Montserrat"/>
                          <a:ea typeface="Montserrat"/>
                          <a:cs typeface="Montserrat"/>
                          <a:sym typeface="Montserrat"/>
                        </a:rPr>
                        <a:t>RMSProp</a:t>
                      </a:r>
                      <a:endParaRPr sz="900" b="1">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4CCCC"/>
                    </a:solidFill>
                  </a:tcPr>
                </a:tc>
                <a:tc>
                  <a:txBody>
                    <a:bodyPr/>
                    <a:lstStyle/>
                    <a:p>
                      <a:pPr marL="0" lvl="0" indent="0" algn="ctr" rtl="0">
                        <a:lnSpc>
                          <a:spcPct val="115000"/>
                        </a:lnSpc>
                        <a:spcBef>
                          <a:spcPts val="0"/>
                        </a:spcBef>
                        <a:spcAft>
                          <a:spcPts val="0"/>
                        </a:spcAft>
                        <a:buNone/>
                      </a:pPr>
                      <a:r>
                        <a:rPr lang="en-US" sz="900">
                          <a:latin typeface="Montserrat"/>
                          <a:ea typeface="Montserrat"/>
                          <a:cs typeface="Montserrat"/>
                          <a:sym typeface="Montserrat"/>
                        </a:rPr>
                        <a:t>20</a:t>
                      </a:r>
                      <a:endParaRPr sz="900">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EA9999"/>
                    </a:solidFill>
                  </a:tcPr>
                </a:tc>
                <a:tc>
                  <a:txBody>
                    <a:bodyPr/>
                    <a:lstStyle/>
                    <a:p>
                      <a:pPr marL="0" lvl="0" indent="0" algn="ctr" rtl="0">
                        <a:lnSpc>
                          <a:spcPct val="115000"/>
                        </a:lnSpc>
                        <a:spcBef>
                          <a:spcPts val="0"/>
                        </a:spcBef>
                        <a:spcAft>
                          <a:spcPts val="0"/>
                        </a:spcAft>
                        <a:buNone/>
                      </a:pPr>
                      <a:r>
                        <a:rPr lang="en-US" sz="900">
                          <a:latin typeface="Montserrat"/>
                          <a:ea typeface="Montserrat"/>
                          <a:cs typeface="Montserrat"/>
                          <a:sym typeface="Montserrat"/>
                        </a:rPr>
                        <a:t>96.61%</a:t>
                      </a:r>
                      <a:endParaRPr sz="900">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EA9999"/>
                    </a:solidFill>
                  </a:tcPr>
                </a:tc>
                <a:tc>
                  <a:txBody>
                    <a:bodyPr/>
                    <a:lstStyle/>
                    <a:p>
                      <a:pPr marL="0" lvl="0" indent="0" algn="ctr" rtl="0">
                        <a:lnSpc>
                          <a:spcPct val="115000"/>
                        </a:lnSpc>
                        <a:spcBef>
                          <a:spcPts val="0"/>
                        </a:spcBef>
                        <a:spcAft>
                          <a:spcPts val="0"/>
                        </a:spcAft>
                        <a:buNone/>
                      </a:pPr>
                      <a:r>
                        <a:rPr lang="en-US" sz="900">
                          <a:latin typeface="Montserrat"/>
                          <a:ea typeface="Montserrat"/>
                          <a:cs typeface="Montserrat"/>
                          <a:sym typeface="Montserrat"/>
                        </a:rPr>
                        <a:t>97.15%</a:t>
                      </a:r>
                      <a:endParaRPr sz="900">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EA9999"/>
                    </a:solidFill>
                  </a:tcPr>
                </a:tc>
                <a:tc>
                  <a:txBody>
                    <a:bodyPr/>
                    <a:lstStyle/>
                    <a:p>
                      <a:pPr marL="0" lvl="0" indent="0" algn="ctr" rtl="0">
                        <a:lnSpc>
                          <a:spcPct val="115000"/>
                        </a:lnSpc>
                        <a:spcBef>
                          <a:spcPts val="0"/>
                        </a:spcBef>
                        <a:spcAft>
                          <a:spcPts val="0"/>
                        </a:spcAft>
                        <a:buNone/>
                      </a:pPr>
                      <a:r>
                        <a:rPr lang="en-US" sz="900" dirty="0">
                          <a:latin typeface="Montserrat"/>
                          <a:ea typeface="Montserrat"/>
                          <a:cs typeface="Montserrat"/>
                          <a:sym typeface="Montserrat"/>
                        </a:rPr>
                        <a:t>2.2hrs</a:t>
                      </a:r>
                      <a:endParaRPr sz="900" dirty="0">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EA9999"/>
                    </a:solidFill>
                  </a:tcPr>
                </a:tc>
                <a:extLst>
                  <a:ext uri="{0D108BD9-81ED-4DB2-BD59-A6C34878D82A}">
                    <a16:rowId xmlns:a16="http://schemas.microsoft.com/office/drawing/2014/main" val="10003"/>
                  </a:ext>
                </a:extLst>
              </a:tr>
            </a:tbl>
          </a:graphicData>
        </a:graphic>
      </p:graphicFrame>
      <p:graphicFrame>
        <p:nvGraphicFramePr>
          <p:cNvPr id="167" name="Google Shape;167;p10"/>
          <p:cNvGraphicFramePr/>
          <p:nvPr>
            <p:extLst>
              <p:ext uri="{D42A27DB-BD31-4B8C-83A1-F6EECF244321}">
                <p14:modId xmlns:p14="http://schemas.microsoft.com/office/powerpoint/2010/main" val="2606713266"/>
              </p:ext>
            </p:extLst>
          </p:nvPr>
        </p:nvGraphicFramePr>
        <p:xfrm>
          <a:off x="1052794" y="3570957"/>
          <a:ext cx="7247028" cy="1190924"/>
        </p:xfrm>
        <a:graphic>
          <a:graphicData uri="http://schemas.openxmlformats.org/drawingml/2006/table">
            <a:tbl>
              <a:tblPr>
                <a:noFill/>
                <a:tableStyleId>{478714C0-DACF-49A8-92A1-6F98689D7B52}</a:tableStyleId>
              </a:tblPr>
              <a:tblGrid>
                <a:gridCol w="1207838">
                  <a:extLst>
                    <a:ext uri="{9D8B030D-6E8A-4147-A177-3AD203B41FA5}">
                      <a16:colId xmlns:a16="http://schemas.microsoft.com/office/drawing/2014/main" val="20000"/>
                    </a:ext>
                  </a:extLst>
                </a:gridCol>
                <a:gridCol w="1207838">
                  <a:extLst>
                    <a:ext uri="{9D8B030D-6E8A-4147-A177-3AD203B41FA5}">
                      <a16:colId xmlns:a16="http://schemas.microsoft.com/office/drawing/2014/main" val="20001"/>
                    </a:ext>
                  </a:extLst>
                </a:gridCol>
                <a:gridCol w="1207838">
                  <a:extLst>
                    <a:ext uri="{9D8B030D-6E8A-4147-A177-3AD203B41FA5}">
                      <a16:colId xmlns:a16="http://schemas.microsoft.com/office/drawing/2014/main" val="20002"/>
                    </a:ext>
                  </a:extLst>
                </a:gridCol>
                <a:gridCol w="1207838">
                  <a:extLst>
                    <a:ext uri="{9D8B030D-6E8A-4147-A177-3AD203B41FA5}">
                      <a16:colId xmlns:a16="http://schemas.microsoft.com/office/drawing/2014/main" val="20003"/>
                    </a:ext>
                  </a:extLst>
                </a:gridCol>
                <a:gridCol w="1207838">
                  <a:extLst>
                    <a:ext uri="{9D8B030D-6E8A-4147-A177-3AD203B41FA5}">
                      <a16:colId xmlns:a16="http://schemas.microsoft.com/office/drawing/2014/main" val="20004"/>
                    </a:ext>
                  </a:extLst>
                </a:gridCol>
                <a:gridCol w="1207838">
                  <a:extLst>
                    <a:ext uri="{9D8B030D-6E8A-4147-A177-3AD203B41FA5}">
                      <a16:colId xmlns:a16="http://schemas.microsoft.com/office/drawing/2014/main" val="20005"/>
                    </a:ext>
                  </a:extLst>
                </a:gridCol>
              </a:tblGrid>
              <a:tr h="297731">
                <a:tc>
                  <a:txBody>
                    <a:bodyPr/>
                    <a:lstStyle/>
                    <a:p>
                      <a:pPr marL="0" lvl="0" indent="0" algn="ctr" rtl="0">
                        <a:lnSpc>
                          <a:spcPct val="115000"/>
                        </a:lnSpc>
                        <a:spcBef>
                          <a:spcPts val="0"/>
                        </a:spcBef>
                        <a:spcAft>
                          <a:spcPts val="0"/>
                        </a:spcAft>
                        <a:buNone/>
                      </a:pPr>
                      <a:r>
                        <a:rPr lang="en-US" sz="800" b="1">
                          <a:solidFill>
                            <a:srgbClr val="FFFFFF"/>
                          </a:solidFill>
                          <a:latin typeface="Montserrat"/>
                          <a:ea typeface="Montserrat"/>
                          <a:cs typeface="Montserrat"/>
                          <a:sym typeface="Montserrat"/>
                        </a:rPr>
                        <a:t>Architecture</a:t>
                      </a:r>
                      <a:endParaRPr sz="800" b="1">
                        <a:solidFill>
                          <a:srgbClr val="FFFFFF"/>
                        </a:solidFill>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000000"/>
                    </a:solidFill>
                  </a:tcPr>
                </a:tc>
                <a:tc>
                  <a:txBody>
                    <a:bodyPr/>
                    <a:lstStyle/>
                    <a:p>
                      <a:pPr marL="0" lvl="0" indent="0" algn="ctr" rtl="0">
                        <a:lnSpc>
                          <a:spcPct val="115000"/>
                        </a:lnSpc>
                        <a:spcBef>
                          <a:spcPts val="0"/>
                        </a:spcBef>
                        <a:spcAft>
                          <a:spcPts val="0"/>
                        </a:spcAft>
                        <a:buNone/>
                      </a:pPr>
                      <a:r>
                        <a:rPr lang="en-US" sz="900" b="1">
                          <a:solidFill>
                            <a:srgbClr val="FFFFFF"/>
                          </a:solidFill>
                          <a:latin typeface="Montserrat"/>
                          <a:ea typeface="Montserrat"/>
                          <a:cs typeface="Montserrat"/>
                          <a:sym typeface="Montserrat"/>
                        </a:rPr>
                        <a:t>Optimizer</a:t>
                      </a:r>
                      <a:endParaRPr sz="900" b="1">
                        <a:solidFill>
                          <a:srgbClr val="FFFFFF"/>
                        </a:solidFill>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000000"/>
                    </a:solidFill>
                  </a:tcPr>
                </a:tc>
                <a:tc>
                  <a:txBody>
                    <a:bodyPr/>
                    <a:lstStyle/>
                    <a:p>
                      <a:pPr marL="0" lvl="0" indent="0" algn="ctr" rtl="0">
                        <a:lnSpc>
                          <a:spcPct val="115000"/>
                        </a:lnSpc>
                        <a:spcBef>
                          <a:spcPts val="0"/>
                        </a:spcBef>
                        <a:spcAft>
                          <a:spcPts val="0"/>
                        </a:spcAft>
                        <a:buNone/>
                      </a:pPr>
                      <a:r>
                        <a:rPr lang="en-US" sz="900" b="1">
                          <a:solidFill>
                            <a:srgbClr val="FFFFFF"/>
                          </a:solidFill>
                          <a:latin typeface="Montserrat"/>
                          <a:ea typeface="Montserrat"/>
                          <a:cs typeface="Montserrat"/>
                          <a:sym typeface="Montserrat"/>
                        </a:rPr>
                        <a:t>Epoch</a:t>
                      </a:r>
                      <a:endParaRPr sz="900" b="1">
                        <a:solidFill>
                          <a:srgbClr val="FFFFFF"/>
                        </a:solidFill>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000000"/>
                    </a:solidFill>
                  </a:tcPr>
                </a:tc>
                <a:tc>
                  <a:txBody>
                    <a:bodyPr/>
                    <a:lstStyle/>
                    <a:p>
                      <a:pPr marL="0" lvl="0" indent="0" algn="ctr" rtl="0">
                        <a:lnSpc>
                          <a:spcPct val="115000"/>
                        </a:lnSpc>
                        <a:spcBef>
                          <a:spcPts val="0"/>
                        </a:spcBef>
                        <a:spcAft>
                          <a:spcPts val="0"/>
                        </a:spcAft>
                        <a:buNone/>
                      </a:pPr>
                      <a:r>
                        <a:rPr lang="en-US" sz="900" b="1">
                          <a:solidFill>
                            <a:srgbClr val="FFFFFF"/>
                          </a:solidFill>
                          <a:latin typeface="Montserrat"/>
                          <a:ea typeface="Montserrat"/>
                          <a:cs typeface="Montserrat"/>
                          <a:sym typeface="Montserrat"/>
                        </a:rPr>
                        <a:t>Validation</a:t>
                      </a:r>
                      <a:endParaRPr sz="900" b="1">
                        <a:solidFill>
                          <a:srgbClr val="FFFFFF"/>
                        </a:solidFill>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000000"/>
                    </a:solidFill>
                  </a:tcPr>
                </a:tc>
                <a:tc>
                  <a:txBody>
                    <a:bodyPr/>
                    <a:lstStyle/>
                    <a:p>
                      <a:pPr marL="0" lvl="0" indent="0" algn="ctr" rtl="0">
                        <a:lnSpc>
                          <a:spcPct val="115000"/>
                        </a:lnSpc>
                        <a:spcBef>
                          <a:spcPts val="0"/>
                        </a:spcBef>
                        <a:spcAft>
                          <a:spcPts val="0"/>
                        </a:spcAft>
                        <a:buNone/>
                      </a:pPr>
                      <a:r>
                        <a:rPr lang="en-US" sz="900" b="1">
                          <a:solidFill>
                            <a:srgbClr val="FFFFFF"/>
                          </a:solidFill>
                          <a:latin typeface="Montserrat"/>
                          <a:ea typeface="Montserrat"/>
                          <a:cs typeface="Montserrat"/>
                          <a:sym typeface="Montserrat"/>
                        </a:rPr>
                        <a:t>Testing</a:t>
                      </a:r>
                      <a:endParaRPr sz="900" b="1">
                        <a:solidFill>
                          <a:srgbClr val="FFFFFF"/>
                        </a:solidFill>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000000"/>
                    </a:solidFill>
                  </a:tcPr>
                </a:tc>
                <a:tc>
                  <a:txBody>
                    <a:bodyPr/>
                    <a:lstStyle/>
                    <a:p>
                      <a:pPr marL="0" lvl="0" indent="0" algn="ctr" rtl="0">
                        <a:lnSpc>
                          <a:spcPct val="115000"/>
                        </a:lnSpc>
                        <a:spcBef>
                          <a:spcPts val="0"/>
                        </a:spcBef>
                        <a:spcAft>
                          <a:spcPts val="0"/>
                        </a:spcAft>
                        <a:buNone/>
                      </a:pPr>
                      <a:r>
                        <a:rPr lang="en-US" sz="900" b="1">
                          <a:solidFill>
                            <a:srgbClr val="FFFFFF"/>
                          </a:solidFill>
                          <a:latin typeface="Montserrat"/>
                          <a:ea typeface="Montserrat"/>
                          <a:cs typeface="Montserrat"/>
                          <a:sym typeface="Montserrat"/>
                        </a:rPr>
                        <a:t>Duration</a:t>
                      </a:r>
                      <a:endParaRPr sz="900" b="1">
                        <a:solidFill>
                          <a:srgbClr val="FFFFFF"/>
                        </a:solidFill>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000000"/>
                    </a:solidFill>
                  </a:tcPr>
                </a:tc>
                <a:extLst>
                  <a:ext uri="{0D108BD9-81ED-4DB2-BD59-A6C34878D82A}">
                    <a16:rowId xmlns:a16="http://schemas.microsoft.com/office/drawing/2014/main" val="10000"/>
                  </a:ext>
                </a:extLst>
              </a:tr>
              <a:tr h="297731">
                <a:tc rowSpan="3">
                  <a:txBody>
                    <a:bodyPr/>
                    <a:lstStyle/>
                    <a:p>
                      <a:pPr marL="0" lvl="0" indent="0" algn="ctr" rtl="0">
                        <a:lnSpc>
                          <a:spcPct val="115000"/>
                        </a:lnSpc>
                        <a:spcBef>
                          <a:spcPts val="0"/>
                        </a:spcBef>
                        <a:spcAft>
                          <a:spcPts val="0"/>
                        </a:spcAft>
                        <a:buNone/>
                      </a:pPr>
                      <a:r>
                        <a:rPr lang="en-US" sz="800" b="1">
                          <a:solidFill>
                            <a:srgbClr val="FFFFFF"/>
                          </a:solidFill>
                          <a:latin typeface="Montserrat"/>
                          <a:ea typeface="Montserrat"/>
                          <a:cs typeface="Montserrat"/>
                          <a:sym typeface="Montserrat"/>
                        </a:rPr>
                        <a:t>GoogleNet</a:t>
                      </a:r>
                      <a:endParaRPr sz="800" b="1">
                        <a:solidFill>
                          <a:srgbClr val="FFFFFF"/>
                        </a:solidFill>
                        <a:latin typeface="Montserrat"/>
                        <a:ea typeface="Montserrat"/>
                        <a:cs typeface="Montserrat"/>
                        <a:sym typeface="Montserrat"/>
                      </a:endParaRPr>
                    </a:p>
                    <a:p>
                      <a:pPr marL="0" lvl="0" indent="0" algn="ctr" rtl="0">
                        <a:lnSpc>
                          <a:spcPct val="115000"/>
                        </a:lnSpc>
                        <a:spcBef>
                          <a:spcPts val="0"/>
                        </a:spcBef>
                        <a:spcAft>
                          <a:spcPts val="0"/>
                        </a:spcAft>
                        <a:buNone/>
                      </a:pPr>
                      <a:r>
                        <a:rPr lang="en-US" sz="800" b="1">
                          <a:solidFill>
                            <a:srgbClr val="FFFFFF"/>
                          </a:solidFill>
                          <a:latin typeface="Montserrat"/>
                          <a:ea typeface="Montserrat"/>
                          <a:cs typeface="Montserrat"/>
                          <a:sym typeface="Montserrat"/>
                        </a:rPr>
                        <a:t>144 layer</a:t>
                      </a:r>
                      <a:endParaRPr sz="800" b="1">
                        <a:solidFill>
                          <a:srgbClr val="FFFFFF"/>
                        </a:solidFill>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4285F4"/>
                    </a:solidFill>
                  </a:tcPr>
                </a:tc>
                <a:tc>
                  <a:txBody>
                    <a:bodyPr/>
                    <a:lstStyle/>
                    <a:p>
                      <a:pPr marL="0" lvl="0" indent="0" algn="ctr" rtl="0">
                        <a:lnSpc>
                          <a:spcPct val="115000"/>
                        </a:lnSpc>
                        <a:spcBef>
                          <a:spcPts val="0"/>
                        </a:spcBef>
                        <a:spcAft>
                          <a:spcPts val="0"/>
                        </a:spcAft>
                        <a:buNone/>
                      </a:pPr>
                      <a:r>
                        <a:rPr lang="en-US" sz="900" b="1">
                          <a:latin typeface="Montserrat"/>
                          <a:ea typeface="Montserrat"/>
                          <a:cs typeface="Montserrat"/>
                          <a:sym typeface="Montserrat"/>
                        </a:rPr>
                        <a:t>SGDM</a:t>
                      </a:r>
                      <a:endParaRPr sz="900" b="1">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C9DAF8"/>
                    </a:solidFill>
                  </a:tcPr>
                </a:tc>
                <a:tc>
                  <a:txBody>
                    <a:bodyPr/>
                    <a:lstStyle/>
                    <a:p>
                      <a:pPr marL="0" lvl="0" indent="0" algn="ctr" rtl="0">
                        <a:lnSpc>
                          <a:spcPct val="115000"/>
                        </a:lnSpc>
                        <a:spcBef>
                          <a:spcPts val="0"/>
                        </a:spcBef>
                        <a:spcAft>
                          <a:spcPts val="0"/>
                        </a:spcAft>
                        <a:buNone/>
                      </a:pPr>
                      <a:r>
                        <a:rPr lang="en-US" sz="900">
                          <a:latin typeface="Montserrat"/>
                          <a:ea typeface="Montserrat"/>
                          <a:cs typeface="Montserrat"/>
                          <a:sym typeface="Montserrat"/>
                        </a:rPr>
                        <a:t>20</a:t>
                      </a:r>
                      <a:endParaRPr sz="900">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A4C2F4"/>
                    </a:solidFill>
                  </a:tcPr>
                </a:tc>
                <a:tc>
                  <a:txBody>
                    <a:bodyPr/>
                    <a:lstStyle/>
                    <a:p>
                      <a:pPr marL="0" lvl="0" indent="0" algn="ctr" rtl="0">
                        <a:lnSpc>
                          <a:spcPct val="115000"/>
                        </a:lnSpc>
                        <a:spcBef>
                          <a:spcPts val="0"/>
                        </a:spcBef>
                        <a:spcAft>
                          <a:spcPts val="0"/>
                        </a:spcAft>
                        <a:buNone/>
                      </a:pPr>
                      <a:r>
                        <a:rPr lang="en-US" sz="900">
                          <a:latin typeface="Montserrat"/>
                          <a:ea typeface="Montserrat"/>
                          <a:cs typeface="Montserrat"/>
                          <a:sym typeface="Montserrat"/>
                        </a:rPr>
                        <a:t>98.31%</a:t>
                      </a:r>
                      <a:endParaRPr sz="900">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A4C2F4"/>
                    </a:solidFill>
                  </a:tcPr>
                </a:tc>
                <a:tc>
                  <a:txBody>
                    <a:bodyPr/>
                    <a:lstStyle/>
                    <a:p>
                      <a:pPr marL="0" lvl="0" indent="0" algn="ctr" rtl="0">
                        <a:lnSpc>
                          <a:spcPct val="115000"/>
                        </a:lnSpc>
                        <a:spcBef>
                          <a:spcPts val="0"/>
                        </a:spcBef>
                        <a:spcAft>
                          <a:spcPts val="0"/>
                        </a:spcAft>
                        <a:buNone/>
                      </a:pPr>
                      <a:r>
                        <a:rPr lang="en-US" sz="900">
                          <a:latin typeface="Montserrat"/>
                          <a:ea typeface="Montserrat"/>
                          <a:cs typeface="Montserrat"/>
                          <a:sym typeface="Montserrat"/>
                        </a:rPr>
                        <a:t>99.32%</a:t>
                      </a:r>
                      <a:endParaRPr sz="900">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A4C2F4"/>
                    </a:solidFill>
                  </a:tcPr>
                </a:tc>
                <a:tc>
                  <a:txBody>
                    <a:bodyPr/>
                    <a:lstStyle/>
                    <a:p>
                      <a:pPr marL="0" lvl="0" indent="0" algn="ctr" rtl="0">
                        <a:lnSpc>
                          <a:spcPct val="115000"/>
                        </a:lnSpc>
                        <a:spcBef>
                          <a:spcPts val="0"/>
                        </a:spcBef>
                        <a:spcAft>
                          <a:spcPts val="0"/>
                        </a:spcAft>
                        <a:buNone/>
                      </a:pPr>
                      <a:r>
                        <a:rPr lang="en-US" sz="900">
                          <a:latin typeface="Montserrat"/>
                          <a:ea typeface="Montserrat"/>
                          <a:cs typeface="Montserrat"/>
                          <a:sym typeface="Montserrat"/>
                        </a:rPr>
                        <a:t>2.7hrs</a:t>
                      </a:r>
                      <a:endParaRPr sz="900">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A4C2F4"/>
                    </a:solidFill>
                  </a:tcPr>
                </a:tc>
                <a:extLst>
                  <a:ext uri="{0D108BD9-81ED-4DB2-BD59-A6C34878D82A}">
                    <a16:rowId xmlns:a16="http://schemas.microsoft.com/office/drawing/2014/main" val="10001"/>
                  </a:ext>
                </a:extLst>
              </a:tr>
              <a:tr h="297731">
                <a:tc vMerge="1">
                  <a:txBody>
                    <a:bodyPr/>
                    <a:lstStyle/>
                    <a:p>
                      <a:endParaRPr lang="en-US"/>
                    </a:p>
                  </a:txBody>
                  <a:tcPr/>
                </a:tc>
                <a:tc>
                  <a:txBody>
                    <a:bodyPr/>
                    <a:lstStyle/>
                    <a:p>
                      <a:pPr marL="0" lvl="0" indent="0" algn="ctr" rtl="0">
                        <a:lnSpc>
                          <a:spcPct val="115000"/>
                        </a:lnSpc>
                        <a:spcBef>
                          <a:spcPts val="0"/>
                        </a:spcBef>
                        <a:spcAft>
                          <a:spcPts val="0"/>
                        </a:spcAft>
                        <a:buNone/>
                      </a:pPr>
                      <a:r>
                        <a:rPr lang="en-US" sz="900" b="1">
                          <a:highlight>
                            <a:srgbClr val="EEFF41"/>
                          </a:highlight>
                          <a:latin typeface="Montserrat"/>
                          <a:ea typeface="Montserrat"/>
                          <a:cs typeface="Montserrat"/>
                          <a:sym typeface="Montserrat"/>
                        </a:rPr>
                        <a:t>ADAM</a:t>
                      </a:r>
                      <a:endParaRPr sz="900" b="1">
                        <a:highlight>
                          <a:srgbClr val="EEFF41"/>
                        </a:highlight>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US" sz="900">
                          <a:highlight>
                            <a:srgbClr val="EEFF41"/>
                          </a:highlight>
                          <a:latin typeface="Montserrat"/>
                          <a:ea typeface="Montserrat"/>
                          <a:cs typeface="Montserrat"/>
                          <a:sym typeface="Montserrat"/>
                        </a:rPr>
                        <a:t>20</a:t>
                      </a:r>
                      <a:endParaRPr sz="900">
                        <a:highlight>
                          <a:srgbClr val="EEFF41"/>
                        </a:highlight>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A4C2F4"/>
                    </a:solidFill>
                  </a:tcPr>
                </a:tc>
                <a:tc>
                  <a:txBody>
                    <a:bodyPr/>
                    <a:lstStyle/>
                    <a:p>
                      <a:pPr marL="0" lvl="0" indent="0" algn="ctr" rtl="0">
                        <a:lnSpc>
                          <a:spcPct val="115000"/>
                        </a:lnSpc>
                        <a:spcBef>
                          <a:spcPts val="0"/>
                        </a:spcBef>
                        <a:spcAft>
                          <a:spcPts val="0"/>
                        </a:spcAft>
                        <a:buNone/>
                      </a:pPr>
                      <a:r>
                        <a:rPr lang="en-US" sz="900">
                          <a:highlight>
                            <a:srgbClr val="EEFF41"/>
                          </a:highlight>
                          <a:latin typeface="Montserrat"/>
                          <a:ea typeface="Montserrat"/>
                          <a:cs typeface="Montserrat"/>
                          <a:sym typeface="Montserrat"/>
                        </a:rPr>
                        <a:t>99.32%</a:t>
                      </a:r>
                      <a:endParaRPr sz="900">
                        <a:highlight>
                          <a:srgbClr val="EEFF41"/>
                        </a:highlight>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A4C2F4"/>
                    </a:solidFill>
                  </a:tcPr>
                </a:tc>
                <a:tc>
                  <a:txBody>
                    <a:bodyPr/>
                    <a:lstStyle/>
                    <a:p>
                      <a:pPr marL="0" lvl="0" indent="0" algn="ctr" rtl="0">
                        <a:lnSpc>
                          <a:spcPct val="115000"/>
                        </a:lnSpc>
                        <a:spcBef>
                          <a:spcPts val="0"/>
                        </a:spcBef>
                        <a:spcAft>
                          <a:spcPts val="0"/>
                        </a:spcAft>
                        <a:buNone/>
                      </a:pPr>
                      <a:r>
                        <a:rPr lang="en-US" sz="900">
                          <a:highlight>
                            <a:srgbClr val="EEFF41"/>
                          </a:highlight>
                          <a:latin typeface="Montserrat"/>
                          <a:ea typeface="Montserrat"/>
                          <a:cs typeface="Montserrat"/>
                          <a:sym typeface="Montserrat"/>
                        </a:rPr>
                        <a:t>99.86%</a:t>
                      </a:r>
                      <a:endParaRPr sz="900">
                        <a:highlight>
                          <a:srgbClr val="EEFF41"/>
                        </a:highlight>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A4C2F4"/>
                    </a:solidFill>
                  </a:tcPr>
                </a:tc>
                <a:tc>
                  <a:txBody>
                    <a:bodyPr/>
                    <a:lstStyle/>
                    <a:p>
                      <a:pPr marL="0" lvl="0" indent="0" algn="ctr" rtl="0">
                        <a:lnSpc>
                          <a:spcPct val="115000"/>
                        </a:lnSpc>
                        <a:spcBef>
                          <a:spcPts val="0"/>
                        </a:spcBef>
                        <a:spcAft>
                          <a:spcPts val="0"/>
                        </a:spcAft>
                        <a:buNone/>
                      </a:pPr>
                      <a:r>
                        <a:rPr lang="en-US" sz="900">
                          <a:highlight>
                            <a:srgbClr val="EEFF41"/>
                          </a:highlight>
                          <a:latin typeface="Montserrat"/>
                          <a:ea typeface="Montserrat"/>
                          <a:cs typeface="Montserrat"/>
                          <a:sym typeface="Montserrat"/>
                        </a:rPr>
                        <a:t>2.7hrs</a:t>
                      </a:r>
                      <a:endParaRPr sz="900">
                        <a:highlight>
                          <a:srgbClr val="EEFF41"/>
                        </a:highlight>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A4C2F4"/>
                    </a:solidFill>
                  </a:tcPr>
                </a:tc>
                <a:extLst>
                  <a:ext uri="{0D108BD9-81ED-4DB2-BD59-A6C34878D82A}">
                    <a16:rowId xmlns:a16="http://schemas.microsoft.com/office/drawing/2014/main" val="10002"/>
                  </a:ext>
                </a:extLst>
              </a:tr>
              <a:tr h="297731">
                <a:tc vMerge="1">
                  <a:txBody>
                    <a:bodyPr/>
                    <a:lstStyle/>
                    <a:p>
                      <a:endParaRPr lang="en-US"/>
                    </a:p>
                  </a:txBody>
                  <a:tcPr/>
                </a:tc>
                <a:tc>
                  <a:txBody>
                    <a:bodyPr/>
                    <a:lstStyle/>
                    <a:p>
                      <a:pPr marL="0" lvl="0" indent="0" algn="ctr" rtl="0">
                        <a:lnSpc>
                          <a:spcPct val="115000"/>
                        </a:lnSpc>
                        <a:spcBef>
                          <a:spcPts val="0"/>
                        </a:spcBef>
                        <a:spcAft>
                          <a:spcPts val="0"/>
                        </a:spcAft>
                        <a:buNone/>
                      </a:pPr>
                      <a:r>
                        <a:rPr lang="en-US" sz="900" b="1">
                          <a:highlight>
                            <a:srgbClr val="EEFF41"/>
                          </a:highlight>
                          <a:latin typeface="Montserrat"/>
                          <a:ea typeface="Montserrat"/>
                          <a:cs typeface="Montserrat"/>
                          <a:sym typeface="Montserrat"/>
                        </a:rPr>
                        <a:t>RMSProp</a:t>
                      </a:r>
                      <a:endParaRPr sz="900" b="1">
                        <a:highlight>
                          <a:srgbClr val="EEFF41"/>
                        </a:highlight>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C9DAF8"/>
                    </a:solidFill>
                  </a:tcPr>
                </a:tc>
                <a:tc>
                  <a:txBody>
                    <a:bodyPr/>
                    <a:lstStyle/>
                    <a:p>
                      <a:pPr marL="0" lvl="0" indent="0" algn="ctr" rtl="0">
                        <a:lnSpc>
                          <a:spcPct val="115000"/>
                        </a:lnSpc>
                        <a:spcBef>
                          <a:spcPts val="0"/>
                        </a:spcBef>
                        <a:spcAft>
                          <a:spcPts val="0"/>
                        </a:spcAft>
                        <a:buNone/>
                      </a:pPr>
                      <a:r>
                        <a:rPr lang="en-US" sz="900">
                          <a:highlight>
                            <a:srgbClr val="EEFF41"/>
                          </a:highlight>
                          <a:latin typeface="Montserrat"/>
                          <a:ea typeface="Montserrat"/>
                          <a:cs typeface="Montserrat"/>
                          <a:sym typeface="Montserrat"/>
                        </a:rPr>
                        <a:t>20</a:t>
                      </a:r>
                      <a:endParaRPr sz="900">
                        <a:highlight>
                          <a:srgbClr val="EEFF41"/>
                        </a:highlight>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A4C2F4"/>
                    </a:solidFill>
                  </a:tcPr>
                </a:tc>
                <a:tc>
                  <a:txBody>
                    <a:bodyPr/>
                    <a:lstStyle/>
                    <a:p>
                      <a:pPr marL="0" lvl="0" indent="0" algn="ctr" rtl="0">
                        <a:lnSpc>
                          <a:spcPct val="115000"/>
                        </a:lnSpc>
                        <a:spcBef>
                          <a:spcPts val="0"/>
                        </a:spcBef>
                        <a:spcAft>
                          <a:spcPts val="0"/>
                        </a:spcAft>
                        <a:buNone/>
                      </a:pPr>
                      <a:r>
                        <a:rPr lang="en-US" sz="900">
                          <a:highlight>
                            <a:srgbClr val="EEFF41"/>
                          </a:highlight>
                          <a:latin typeface="Montserrat"/>
                          <a:ea typeface="Montserrat"/>
                          <a:cs typeface="Montserrat"/>
                          <a:sym typeface="Montserrat"/>
                        </a:rPr>
                        <a:t>99.32%</a:t>
                      </a:r>
                      <a:endParaRPr sz="900">
                        <a:highlight>
                          <a:srgbClr val="EEFF41"/>
                        </a:highlight>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A4C2F4"/>
                    </a:solidFill>
                  </a:tcPr>
                </a:tc>
                <a:tc>
                  <a:txBody>
                    <a:bodyPr/>
                    <a:lstStyle/>
                    <a:p>
                      <a:pPr marL="0" lvl="0" indent="0" algn="ctr" rtl="0">
                        <a:lnSpc>
                          <a:spcPct val="115000"/>
                        </a:lnSpc>
                        <a:spcBef>
                          <a:spcPts val="0"/>
                        </a:spcBef>
                        <a:spcAft>
                          <a:spcPts val="0"/>
                        </a:spcAft>
                        <a:buNone/>
                      </a:pPr>
                      <a:r>
                        <a:rPr lang="en-US" sz="900">
                          <a:highlight>
                            <a:srgbClr val="EEFF41"/>
                          </a:highlight>
                          <a:latin typeface="Montserrat"/>
                          <a:ea typeface="Montserrat"/>
                          <a:cs typeface="Montserrat"/>
                          <a:sym typeface="Montserrat"/>
                        </a:rPr>
                        <a:t>99.86%</a:t>
                      </a:r>
                      <a:endParaRPr sz="900">
                        <a:highlight>
                          <a:srgbClr val="EEFF41"/>
                        </a:highlight>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A4C2F4"/>
                    </a:solidFill>
                  </a:tcPr>
                </a:tc>
                <a:tc>
                  <a:txBody>
                    <a:bodyPr/>
                    <a:lstStyle/>
                    <a:p>
                      <a:pPr marL="0" lvl="0" indent="0" algn="ctr" rtl="0">
                        <a:lnSpc>
                          <a:spcPct val="115000"/>
                        </a:lnSpc>
                        <a:spcBef>
                          <a:spcPts val="0"/>
                        </a:spcBef>
                        <a:spcAft>
                          <a:spcPts val="0"/>
                        </a:spcAft>
                        <a:buNone/>
                      </a:pPr>
                      <a:r>
                        <a:rPr lang="en-US" sz="900">
                          <a:highlight>
                            <a:srgbClr val="EEFF41"/>
                          </a:highlight>
                          <a:latin typeface="Montserrat"/>
                          <a:ea typeface="Montserrat"/>
                          <a:cs typeface="Montserrat"/>
                          <a:sym typeface="Montserrat"/>
                        </a:rPr>
                        <a:t>2.7hrs</a:t>
                      </a:r>
                      <a:endParaRPr sz="900">
                        <a:highlight>
                          <a:srgbClr val="EEFF41"/>
                        </a:highlight>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A4C2F4"/>
                    </a:solidFill>
                  </a:tcPr>
                </a:tc>
                <a:extLst>
                  <a:ext uri="{0D108BD9-81ED-4DB2-BD59-A6C34878D82A}">
                    <a16:rowId xmlns:a16="http://schemas.microsoft.com/office/drawing/2014/main" val="10003"/>
                  </a:ext>
                </a:extLst>
              </a:tr>
            </a:tbl>
          </a:graphicData>
        </a:graphic>
      </p:graphicFrame>
      <p:graphicFrame>
        <p:nvGraphicFramePr>
          <p:cNvPr id="168" name="Google Shape;168;p10"/>
          <p:cNvGraphicFramePr/>
          <p:nvPr>
            <p:extLst>
              <p:ext uri="{D42A27DB-BD31-4B8C-83A1-F6EECF244321}">
                <p14:modId xmlns:p14="http://schemas.microsoft.com/office/powerpoint/2010/main" val="364372553"/>
              </p:ext>
            </p:extLst>
          </p:nvPr>
        </p:nvGraphicFramePr>
        <p:xfrm>
          <a:off x="1052794" y="4819032"/>
          <a:ext cx="7262778" cy="1447200"/>
        </p:xfrm>
        <a:graphic>
          <a:graphicData uri="http://schemas.openxmlformats.org/drawingml/2006/table">
            <a:tbl>
              <a:tblPr>
                <a:noFill/>
                <a:tableStyleId>{478714C0-DACF-49A8-92A1-6F98689D7B52}</a:tableStyleId>
              </a:tblPr>
              <a:tblGrid>
                <a:gridCol w="1210463">
                  <a:extLst>
                    <a:ext uri="{9D8B030D-6E8A-4147-A177-3AD203B41FA5}">
                      <a16:colId xmlns:a16="http://schemas.microsoft.com/office/drawing/2014/main" val="20000"/>
                    </a:ext>
                  </a:extLst>
                </a:gridCol>
                <a:gridCol w="1210463">
                  <a:extLst>
                    <a:ext uri="{9D8B030D-6E8A-4147-A177-3AD203B41FA5}">
                      <a16:colId xmlns:a16="http://schemas.microsoft.com/office/drawing/2014/main" val="20001"/>
                    </a:ext>
                  </a:extLst>
                </a:gridCol>
                <a:gridCol w="1210463">
                  <a:extLst>
                    <a:ext uri="{9D8B030D-6E8A-4147-A177-3AD203B41FA5}">
                      <a16:colId xmlns:a16="http://schemas.microsoft.com/office/drawing/2014/main" val="20002"/>
                    </a:ext>
                  </a:extLst>
                </a:gridCol>
                <a:gridCol w="1210463">
                  <a:extLst>
                    <a:ext uri="{9D8B030D-6E8A-4147-A177-3AD203B41FA5}">
                      <a16:colId xmlns:a16="http://schemas.microsoft.com/office/drawing/2014/main" val="20003"/>
                    </a:ext>
                  </a:extLst>
                </a:gridCol>
                <a:gridCol w="1210463">
                  <a:extLst>
                    <a:ext uri="{9D8B030D-6E8A-4147-A177-3AD203B41FA5}">
                      <a16:colId xmlns:a16="http://schemas.microsoft.com/office/drawing/2014/main" val="20004"/>
                    </a:ext>
                  </a:extLst>
                </a:gridCol>
                <a:gridCol w="1210463">
                  <a:extLst>
                    <a:ext uri="{9D8B030D-6E8A-4147-A177-3AD203B41FA5}">
                      <a16:colId xmlns:a16="http://schemas.microsoft.com/office/drawing/2014/main" val="20005"/>
                    </a:ext>
                  </a:extLst>
                </a:gridCol>
              </a:tblGrid>
              <a:tr h="361800">
                <a:tc>
                  <a:txBody>
                    <a:bodyPr/>
                    <a:lstStyle/>
                    <a:p>
                      <a:pPr marL="0" lvl="0" indent="0" algn="ctr" rtl="0">
                        <a:lnSpc>
                          <a:spcPct val="115000"/>
                        </a:lnSpc>
                        <a:spcBef>
                          <a:spcPts val="0"/>
                        </a:spcBef>
                        <a:spcAft>
                          <a:spcPts val="0"/>
                        </a:spcAft>
                        <a:buNone/>
                      </a:pPr>
                      <a:r>
                        <a:rPr lang="en-US" sz="800" b="1">
                          <a:solidFill>
                            <a:srgbClr val="FFFFFF"/>
                          </a:solidFill>
                          <a:latin typeface="Montserrat"/>
                          <a:ea typeface="Montserrat"/>
                          <a:cs typeface="Montserrat"/>
                          <a:sym typeface="Montserrat"/>
                        </a:rPr>
                        <a:t>Architecture</a:t>
                      </a:r>
                      <a:endParaRPr sz="800" b="1">
                        <a:solidFill>
                          <a:srgbClr val="FFFFFF"/>
                        </a:solidFill>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000000"/>
                    </a:solidFill>
                  </a:tcPr>
                </a:tc>
                <a:tc>
                  <a:txBody>
                    <a:bodyPr/>
                    <a:lstStyle/>
                    <a:p>
                      <a:pPr marL="0" lvl="0" indent="0" algn="ctr" rtl="0">
                        <a:lnSpc>
                          <a:spcPct val="115000"/>
                        </a:lnSpc>
                        <a:spcBef>
                          <a:spcPts val="0"/>
                        </a:spcBef>
                        <a:spcAft>
                          <a:spcPts val="0"/>
                        </a:spcAft>
                        <a:buNone/>
                      </a:pPr>
                      <a:r>
                        <a:rPr lang="en-US" sz="900" b="1">
                          <a:solidFill>
                            <a:srgbClr val="FFFFFF"/>
                          </a:solidFill>
                          <a:latin typeface="Montserrat"/>
                          <a:ea typeface="Montserrat"/>
                          <a:cs typeface="Montserrat"/>
                          <a:sym typeface="Montserrat"/>
                        </a:rPr>
                        <a:t>Optimizer</a:t>
                      </a:r>
                      <a:endParaRPr sz="900" b="1">
                        <a:solidFill>
                          <a:srgbClr val="FFFFFF"/>
                        </a:solidFill>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000000"/>
                    </a:solidFill>
                  </a:tcPr>
                </a:tc>
                <a:tc>
                  <a:txBody>
                    <a:bodyPr/>
                    <a:lstStyle/>
                    <a:p>
                      <a:pPr marL="0" lvl="0" indent="0" algn="ctr" rtl="0">
                        <a:lnSpc>
                          <a:spcPct val="115000"/>
                        </a:lnSpc>
                        <a:spcBef>
                          <a:spcPts val="0"/>
                        </a:spcBef>
                        <a:spcAft>
                          <a:spcPts val="0"/>
                        </a:spcAft>
                        <a:buNone/>
                      </a:pPr>
                      <a:r>
                        <a:rPr lang="en-US" sz="900" b="1">
                          <a:solidFill>
                            <a:srgbClr val="FFFFFF"/>
                          </a:solidFill>
                          <a:latin typeface="Montserrat"/>
                          <a:ea typeface="Montserrat"/>
                          <a:cs typeface="Montserrat"/>
                          <a:sym typeface="Montserrat"/>
                        </a:rPr>
                        <a:t>Epoch</a:t>
                      </a:r>
                      <a:endParaRPr sz="900" b="1">
                        <a:solidFill>
                          <a:srgbClr val="FFFFFF"/>
                        </a:solidFill>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000000"/>
                    </a:solidFill>
                  </a:tcPr>
                </a:tc>
                <a:tc>
                  <a:txBody>
                    <a:bodyPr/>
                    <a:lstStyle/>
                    <a:p>
                      <a:pPr marL="0" lvl="0" indent="0" algn="ctr" rtl="0">
                        <a:lnSpc>
                          <a:spcPct val="115000"/>
                        </a:lnSpc>
                        <a:spcBef>
                          <a:spcPts val="0"/>
                        </a:spcBef>
                        <a:spcAft>
                          <a:spcPts val="0"/>
                        </a:spcAft>
                        <a:buNone/>
                      </a:pPr>
                      <a:r>
                        <a:rPr lang="en-US" sz="900" b="1">
                          <a:solidFill>
                            <a:srgbClr val="FFFFFF"/>
                          </a:solidFill>
                          <a:latin typeface="Montserrat"/>
                          <a:ea typeface="Montserrat"/>
                          <a:cs typeface="Montserrat"/>
                          <a:sym typeface="Montserrat"/>
                        </a:rPr>
                        <a:t>Validation</a:t>
                      </a:r>
                      <a:endParaRPr sz="900" b="1">
                        <a:solidFill>
                          <a:srgbClr val="FFFFFF"/>
                        </a:solidFill>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000000"/>
                    </a:solidFill>
                  </a:tcPr>
                </a:tc>
                <a:tc>
                  <a:txBody>
                    <a:bodyPr/>
                    <a:lstStyle/>
                    <a:p>
                      <a:pPr marL="0" lvl="0" indent="0" algn="ctr" rtl="0">
                        <a:lnSpc>
                          <a:spcPct val="115000"/>
                        </a:lnSpc>
                        <a:spcBef>
                          <a:spcPts val="0"/>
                        </a:spcBef>
                        <a:spcAft>
                          <a:spcPts val="0"/>
                        </a:spcAft>
                        <a:buNone/>
                      </a:pPr>
                      <a:r>
                        <a:rPr lang="en-US" sz="900" b="1">
                          <a:solidFill>
                            <a:srgbClr val="FFFFFF"/>
                          </a:solidFill>
                          <a:latin typeface="Montserrat"/>
                          <a:ea typeface="Montserrat"/>
                          <a:cs typeface="Montserrat"/>
                          <a:sym typeface="Montserrat"/>
                        </a:rPr>
                        <a:t>Testing</a:t>
                      </a:r>
                      <a:endParaRPr sz="900" b="1">
                        <a:solidFill>
                          <a:srgbClr val="FFFFFF"/>
                        </a:solidFill>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000000"/>
                    </a:solidFill>
                  </a:tcPr>
                </a:tc>
                <a:tc>
                  <a:txBody>
                    <a:bodyPr/>
                    <a:lstStyle/>
                    <a:p>
                      <a:pPr marL="0" lvl="0" indent="0" algn="ctr" rtl="0">
                        <a:lnSpc>
                          <a:spcPct val="115000"/>
                        </a:lnSpc>
                        <a:spcBef>
                          <a:spcPts val="0"/>
                        </a:spcBef>
                        <a:spcAft>
                          <a:spcPts val="0"/>
                        </a:spcAft>
                        <a:buNone/>
                      </a:pPr>
                      <a:r>
                        <a:rPr lang="en-US" sz="900" b="1">
                          <a:solidFill>
                            <a:srgbClr val="FFFFFF"/>
                          </a:solidFill>
                          <a:latin typeface="Montserrat"/>
                          <a:ea typeface="Montserrat"/>
                          <a:cs typeface="Montserrat"/>
                          <a:sym typeface="Montserrat"/>
                        </a:rPr>
                        <a:t>Duration</a:t>
                      </a:r>
                      <a:endParaRPr sz="900" b="1">
                        <a:solidFill>
                          <a:srgbClr val="FFFFFF"/>
                        </a:solidFill>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000000"/>
                    </a:solidFill>
                  </a:tcPr>
                </a:tc>
                <a:extLst>
                  <a:ext uri="{0D108BD9-81ED-4DB2-BD59-A6C34878D82A}">
                    <a16:rowId xmlns:a16="http://schemas.microsoft.com/office/drawing/2014/main" val="10000"/>
                  </a:ext>
                </a:extLst>
              </a:tr>
              <a:tr h="361800">
                <a:tc rowSpan="3">
                  <a:txBody>
                    <a:bodyPr/>
                    <a:lstStyle/>
                    <a:p>
                      <a:pPr marL="0" lvl="0" indent="0" algn="ctr" rtl="0">
                        <a:lnSpc>
                          <a:spcPct val="115000"/>
                        </a:lnSpc>
                        <a:spcBef>
                          <a:spcPts val="0"/>
                        </a:spcBef>
                        <a:spcAft>
                          <a:spcPts val="0"/>
                        </a:spcAft>
                        <a:buNone/>
                      </a:pPr>
                      <a:r>
                        <a:rPr lang="en-US" sz="800" b="1">
                          <a:solidFill>
                            <a:srgbClr val="FFFFFF"/>
                          </a:solidFill>
                          <a:highlight>
                            <a:srgbClr val="FF0000"/>
                          </a:highlight>
                          <a:latin typeface="Montserrat"/>
                          <a:ea typeface="Montserrat"/>
                          <a:cs typeface="Montserrat"/>
                          <a:sym typeface="Montserrat"/>
                        </a:rPr>
                        <a:t>ResNet</a:t>
                      </a:r>
                      <a:endParaRPr sz="800" b="1">
                        <a:solidFill>
                          <a:srgbClr val="FFFFFF"/>
                        </a:solidFill>
                        <a:highlight>
                          <a:srgbClr val="FF0000"/>
                        </a:highlight>
                        <a:latin typeface="Montserrat"/>
                        <a:ea typeface="Montserrat"/>
                        <a:cs typeface="Montserrat"/>
                        <a:sym typeface="Montserrat"/>
                      </a:endParaRPr>
                    </a:p>
                    <a:p>
                      <a:pPr marL="0" lvl="0" indent="0" algn="ctr" rtl="0">
                        <a:lnSpc>
                          <a:spcPct val="115000"/>
                        </a:lnSpc>
                        <a:spcBef>
                          <a:spcPts val="0"/>
                        </a:spcBef>
                        <a:spcAft>
                          <a:spcPts val="0"/>
                        </a:spcAft>
                        <a:buNone/>
                      </a:pPr>
                      <a:r>
                        <a:rPr lang="en-US" sz="800" b="1">
                          <a:solidFill>
                            <a:srgbClr val="FFFFFF"/>
                          </a:solidFill>
                          <a:highlight>
                            <a:srgbClr val="FF0000"/>
                          </a:highlight>
                          <a:latin typeface="Montserrat"/>
                          <a:ea typeface="Montserrat"/>
                          <a:cs typeface="Montserrat"/>
                          <a:sym typeface="Montserrat"/>
                        </a:rPr>
                        <a:t>177 layers</a:t>
                      </a:r>
                      <a:endParaRPr sz="800" b="1">
                        <a:solidFill>
                          <a:srgbClr val="FFFFFF"/>
                        </a:solidFill>
                        <a:highlight>
                          <a:srgbClr val="FF0000"/>
                        </a:highlight>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34A853"/>
                    </a:solidFill>
                  </a:tcPr>
                </a:tc>
                <a:tc>
                  <a:txBody>
                    <a:bodyPr/>
                    <a:lstStyle/>
                    <a:p>
                      <a:pPr marL="0" lvl="0" indent="0" algn="ctr" rtl="0">
                        <a:lnSpc>
                          <a:spcPct val="115000"/>
                        </a:lnSpc>
                        <a:spcBef>
                          <a:spcPts val="0"/>
                        </a:spcBef>
                        <a:spcAft>
                          <a:spcPts val="0"/>
                        </a:spcAft>
                        <a:buNone/>
                      </a:pPr>
                      <a:r>
                        <a:rPr lang="en-US" sz="900" b="1">
                          <a:latin typeface="Montserrat"/>
                          <a:ea typeface="Montserrat"/>
                          <a:cs typeface="Montserrat"/>
                          <a:sym typeface="Montserrat"/>
                        </a:rPr>
                        <a:t>SGDM</a:t>
                      </a:r>
                      <a:endParaRPr sz="900" b="1">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US" sz="900">
                          <a:latin typeface="Montserrat"/>
                          <a:ea typeface="Montserrat"/>
                          <a:cs typeface="Montserrat"/>
                          <a:sym typeface="Montserrat"/>
                        </a:rPr>
                        <a:t>10</a:t>
                      </a:r>
                      <a:endParaRPr sz="900">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US" sz="900">
                          <a:latin typeface="Montserrat"/>
                          <a:ea typeface="Montserrat"/>
                          <a:cs typeface="Montserrat"/>
                          <a:sym typeface="Montserrat"/>
                        </a:rPr>
                        <a:t>96.27%</a:t>
                      </a:r>
                      <a:endParaRPr sz="900">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US" sz="900">
                          <a:latin typeface="Montserrat"/>
                          <a:ea typeface="Montserrat"/>
                          <a:cs typeface="Montserrat"/>
                          <a:sym typeface="Montserrat"/>
                        </a:rPr>
                        <a:t>97.70%</a:t>
                      </a:r>
                      <a:endParaRPr sz="900">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US" sz="900">
                          <a:solidFill>
                            <a:srgbClr val="FFFFFF"/>
                          </a:solidFill>
                          <a:highlight>
                            <a:srgbClr val="FF0000"/>
                          </a:highlight>
                          <a:latin typeface="Montserrat"/>
                          <a:ea typeface="Montserrat"/>
                          <a:cs typeface="Montserrat"/>
                          <a:sym typeface="Montserrat"/>
                        </a:rPr>
                        <a:t>4.2hrs</a:t>
                      </a:r>
                      <a:endParaRPr sz="900">
                        <a:solidFill>
                          <a:srgbClr val="FFFFFF"/>
                        </a:solidFill>
                        <a:highlight>
                          <a:srgbClr val="FF0000"/>
                        </a:highlight>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01"/>
                  </a:ext>
                </a:extLst>
              </a:tr>
              <a:tr h="361800">
                <a:tc vMerge="1">
                  <a:txBody>
                    <a:bodyPr/>
                    <a:lstStyle/>
                    <a:p>
                      <a:endParaRPr lang="en-US"/>
                    </a:p>
                  </a:txBody>
                  <a:tcPr/>
                </a:tc>
                <a:tc>
                  <a:txBody>
                    <a:bodyPr/>
                    <a:lstStyle/>
                    <a:p>
                      <a:pPr marL="0" lvl="0" indent="0" algn="ctr" rtl="0">
                        <a:lnSpc>
                          <a:spcPct val="115000"/>
                        </a:lnSpc>
                        <a:spcBef>
                          <a:spcPts val="0"/>
                        </a:spcBef>
                        <a:spcAft>
                          <a:spcPts val="0"/>
                        </a:spcAft>
                        <a:buNone/>
                      </a:pPr>
                      <a:r>
                        <a:rPr lang="en-US" sz="900" b="1">
                          <a:latin typeface="Montserrat"/>
                          <a:ea typeface="Montserrat"/>
                          <a:cs typeface="Montserrat"/>
                          <a:sym typeface="Montserrat"/>
                        </a:rPr>
                        <a:t>ADAM</a:t>
                      </a:r>
                      <a:endParaRPr sz="900" b="1">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US" sz="900">
                          <a:latin typeface="Montserrat"/>
                          <a:ea typeface="Montserrat"/>
                          <a:cs typeface="Montserrat"/>
                          <a:sym typeface="Montserrat"/>
                        </a:rPr>
                        <a:t>10</a:t>
                      </a:r>
                      <a:endParaRPr sz="900">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US" sz="900">
                          <a:latin typeface="Montserrat"/>
                          <a:ea typeface="Montserrat"/>
                          <a:cs typeface="Montserrat"/>
                          <a:sym typeface="Montserrat"/>
                        </a:rPr>
                        <a:t>98.27%</a:t>
                      </a:r>
                      <a:endParaRPr sz="900">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US" sz="900">
                          <a:latin typeface="Montserrat"/>
                          <a:ea typeface="Montserrat"/>
                          <a:cs typeface="Montserrat"/>
                          <a:sym typeface="Montserrat"/>
                        </a:rPr>
                        <a:t>98.70%</a:t>
                      </a:r>
                      <a:endParaRPr sz="900">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US" sz="900">
                          <a:solidFill>
                            <a:srgbClr val="FFFFFF"/>
                          </a:solidFill>
                          <a:highlight>
                            <a:srgbClr val="FF0000"/>
                          </a:highlight>
                          <a:latin typeface="Montserrat"/>
                          <a:ea typeface="Montserrat"/>
                          <a:cs typeface="Montserrat"/>
                          <a:sym typeface="Montserrat"/>
                        </a:rPr>
                        <a:t>4.3hrs</a:t>
                      </a:r>
                      <a:endParaRPr sz="900">
                        <a:solidFill>
                          <a:srgbClr val="FFFFFF"/>
                        </a:solidFill>
                        <a:highlight>
                          <a:srgbClr val="FF0000"/>
                        </a:highlight>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02"/>
                  </a:ext>
                </a:extLst>
              </a:tr>
              <a:tr h="361800">
                <a:tc vMerge="1">
                  <a:txBody>
                    <a:bodyPr/>
                    <a:lstStyle/>
                    <a:p>
                      <a:endParaRPr lang="en-US"/>
                    </a:p>
                  </a:txBody>
                  <a:tcPr/>
                </a:tc>
                <a:tc>
                  <a:txBody>
                    <a:bodyPr/>
                    <a:lstStyle/>
                    <a:p>
                      <a:pPr marL="0" lvl="0" indent="0" algn="ctr" rtl="0">
                        <a:lnSpc>
                          <a:spcPct val="115000"/>
                        </a:lnSpc>
                        <a:spcBef>
                          <a:spcPts val="0"/>
                        </a:spcBef>
                        <a:spcAft>
                          <a:spcPts val="0"/>
                        </a:spcAft>
                        <a:buNone/>
                      </a:pPr>
                      <a:r>
                        <a:rPr lang="en-US" sz="900" b="1">
                          <a:latin typeface="Montserrat"/>
                          <a:ea typeface="Montserrat"/>
                          <a:cs typeface="Montserrat"/>
                          <a:sym typeface="Montserrat"/>
                        </a:rPr>
                        <a:t>RMSProp</a:t>
                      </a:r>
                      <a:endParaRPr sz="900" b="1">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US" sz="900">
                          <a:latin typeface="Montserrat"/>
                          <a:ea typeface="Montserrat"/>
                          <a:cs typeface="Montserrat"/>
                          <a:sym typeface="Montserrat"/>
                        </a:rPr>
                        <a:t>10</a:t>
                      </a:r>
                      <a:endParaRPr sz="900">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US" sz="900">
                          <a:latin typeface="Montserrat"/>
                          <a:ea typeface="Montserrat"/>
                          <a:cs typeface="Montserrat"/>
                          <a:sym typeface="Montserrat"/>
                        </a:rPr>
                        <a:t>98.27%</a:t>
                      </a:r>
                      <a:endParaRPr sz="900">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US" sz="900">
                          <a:latin typeface="Montserrat"/>
                          <a:ea typeface="Montserrat"/>
                          <a:cs typeface="Montserrat"/>
                          <a:sym typeface="Montserrat"/>
                        </a:rPr>
                        <a:t>96.70%</a:t>
                      </a:r>
                      <a:endParaRPr sz="900">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US" sz="900">
                          <a:solidFill>
                            <a:srgbClr val="FFFFFF"/>
                          </a:solidFill>
                          <a:highlight>
                            <a:srgbClr val="FF0000"/>
                          </a:highlight>
                          <a:latin typeface="Montserrat"/>
                          <a:ea typeface="Montserrat"/>
                          <a:cs typeface="Montserrat"/>
                          <a:sym typeface="Montserrat"/>
                        </a:rPr>
                        <a:t>4.1hrs</a:t>
                      </a:r>
                      <a:endParaRPr sz="900">
                        <a:solidFill>
                          <a:srgbClr val="FFFFFF"/>
                        </a:solidFill>
                        <a:highlight>
                          <a:srgbClr val="FF0000"/>
                        </a:highlight>
                        <a:latin typeface="Montserrat"/>
                        <a:ea typeface="Montserrat"/>
                        <a:cs typeface="Montserrat"/>
                        <a:sym typeface="Montserrat"/>
                      </a:endParaRPr>
                    </a:p>
                  </a:txBody>
                  <a:tcPr marL="21431" marR="21431" marT="14288" marB="14288" anchor="ctr">
                    <a:lnL w="7625" cap="flat" cmpd="sng">
                      <a:solidFill>
                        <a:srgbClr val="000000"/>
                      </a:solidFill>
                      <a:prstDash val="solid"/>
                      <a:round/>
                      <a:headEnd type="none" w="sm" len="sm"/>
                      <a:tailEnd type="none" w="sm" len="sm"/>
                    </a:lnL>
                    <a:lnR w="7625" cap="flat" cmpd="sng">
                      <a:solidFill>
                        <a:srgbClr val="000000"/>
                      </a:solidFill>
                      <a:prstDash val="solid"/>
                      <a:round/>
                      <a:headEnd type="none" w="sm" len="sm"/>
                      <a:tailEnd type="none" w="sm" len="sm"/>
                    </a:lnR>
                    <a:lnT w="7625" cap="flat" cmpd="sng">
                      <a:solidFill>
                        <a:srgbClr val="000000"/>
                      </a:solidFill>
                      <a:prstDash val="solid"/>
                      <a:round/>
                      <a:headEnd type="none" w="sm" len="sm"/>
                      <a:tailEnd type="none" w="sm" len="sm"/>
                    </a:lnT>
                    <a:lnB w="7625"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1"/>
          <p:cNvSpPr txBox="1">
            <a:spLocks noGrp="1"/>
          </p:cNvSpPr>
          <p:nvPr>
            <p:ph type="title"/>
          </p:nvPr>
        </p:nvSpPr>
        <p:spPr>
          <a:xfrm>
            <a:off x="767954" y="897433"/>
            <a:ext cx="7850312" cy="642938"/>
          </a:xfrm>
          <a:prstGeom prst="rect">
            <a:avLst/>
          </a:prstGeom>
          <a:noFill/>
          <a:ln>
            <a:noFill/>
          </a:ln>
        </p:spPr>
        <p:txBody>
          <a:bodyPr spcFirstLastPara="1" wrap="square" lIns="38100" tIns="38100" rIns="38100" bIns="38100" anchor="t" anchorCtr="0">
            <a:noAutofit/>
          </a:bodyPr>
          <a:lstStyle/>
          <a:p>
            <a:r>
              <a:rPr lang="en-US" sz="3150">
                <a:latin typeface="Calibri"/>
                <a:ea typeface="Calibri"/>
                <a:cs typeface="Calibri"/>
                <a:sym typeface="Calibri"/>
              </a:rPr>
              <a:t>Graphs, Tables, Results on proposed system</a:t>
            </a:r>
            <a:endParaRPr sz="3150">
              <a:latin typeface="Calibri"/>
              <a:ea typeface="Calibri"/>
              <a:cs typeface="Calibri"/>
              <a:sym typeface="Calibri"/>
            </a:endParaRPr>
          </a:p>
        </p:txBody>
      </p:sp>
      <p:sp>
        <p:nvSpPr>
          <p:cNvPr id="174" name="Google Shape;174;p11"/>
          <p:cNvSpPr txBox="1">
            <a:spLocks noGrp="1"/>
          </p:cNvSpPr>
          <p:nvPr>
            <p:ph type="dt" idx="10"/>
          </p:nvPr>
        </p:nvSpPr>
        <p:spPr>
          <a:xfrm>
            <a:off x="264702" y="6544417"/>
            <a:ext cx="1553766" cy="273751"/>
          </a:xfrm>
          <a:prstGeom prst="rect">
            <a:avLst/>
          </a:prstGeom>
          <a:noFill/>
          <a:ln>
            <a:noFill/>
          </a:ln>
        </p:spPr>
        <p:txBody>
          <a:bodyPr spcFirstLastPara="1" wrap="square" lIns="68569" tIns="34275" rIns="68569" bIns="34275" anchor="ctr" anchorCtr="0">
            <a:noAutofit/>
          </a:bodyPr>
          <a:lstStyle/>
          <a:p>
            <a:r>
              <a:rPr lang="en-US" sz="900" b="1">
                <a:solidFill>
                  <a:schemeClr val="tx1"/>
                </a:solidFill>
              </a:rPr>
              <a:t>May 13, 2023</a:t>
            </a:r>
            <a:endParaRPr sz="900" b="1">
              <a:solidFill>
                <a:schemeClr val="tx1"/>
              </a:solidFill>
            </a:endParaRPr>
          </a:p>
        </p:txBody>
      </p:sp>
      <p:sp>
        <p:nvSpPr>
          <p:cNvPr id="175" name="Google Shape;175;p11"/>
          <p:cNvSpPr txBox="1">
            <a:spLocks noGrp="1"/>
          </p:cNvSpPr>
          <p:nvPr>
            <p:ph type="ftr" idx="11"/>
          </p:nvPr>
        </p:nvSpPr>
        <p:spPr>
          <a:xfrm>
            <a:off x="3245383" y="6517629"/>
            <a:ext cx="2895452" cy="273751"/>
          </a:xfrm>
          <a:prstGeom prst="rect">
            <a:avLst/>
          </a:prstGeom>
          <a:noFill/>
          <a:ln>
            <a:noFill/>
          </a:ln>
        </p:spPr>
        <p:txBody>
          <a:bodyPr spcFirstLastPara="1" wrap="square" lIns="68569" tIns="34275" rIns="68569" bIns="34275" anchor="ctr" anchorCtr="0">
            <a:noAutofit/>
          </a:bodyPr>
          <a:lstStyle/>
          <a:p>
            <a:r>
              <a:rPr lang="en-US" sz="900" b="1">
                <a:solidFill>
                  <a:schemeClr val="tx1"/>
                </a:solidFill>
              </a:rPr>
              <a:t>19ECE499 B. Tech Project 2019-2023   </a:t>
            </a:r>
            <a:endParaRPr sz="900" b="1">
              <a:solidFill>
                <a:schemeClr val="tx1"/>
              </a:solidFill>
            </a:endParaRPr>
          </a:p>
          <a:p>
            <a:r>
              <a:rPr lang="en-US" sz="900" b="1">
                <a:solidFill>
                  <a:schemeClr val="tx1"/>
                </a:solidFill>
              </a:rPr>
              <a:t>Dept. of Elec. &amp; Commn. Engineering</a:t>
            </a:r>
            <a:endParaRPr sz="900" b="1">
              <a:solidFill>
                <a:schemeClr val="tx1"/>
              </a:solidFill>
            </a:endParaRPr>
          </a:p>
        </p:txBody>
      </p:sp>
      <p:sp>
        <p:nvSpPr>
          <p:cNvPr id="176" name="Google Shape;176;p11"/>
          <p:cNvSpPr txBox="1">
            <a:spLocks noGrp="1"/>
          </p:cNvSpPr>
          <p:nvPr>
            <p:ph type="sldNum" idx="12"/>
          </p:nvPr>
        </p:nvSpPr>
        <p:spPr>
          <a:xfrm>
            <a:off x="8544596" y="6517627"/>
            <a:ext cx="319236" cy="243614"/>
          </a:xfrm>
          <a:prstGeom prst="rect">
            <a:avLst/>
          </a:prstGeom>
          <a:noFill/>
          <a:ln>
            <a:noFill/>
          </a:ln>
        </p:spPr>
        <p:txBody>
          <a:bodyPr spcFirstLastPara="1" wrap="square" lIns="38100" tIns="38100" rIns="38100" bIns="38100" anchor="ctr" anchorCtr="0">
            <a:noAutofit/>
          </a:bodyPr>
          <a:lstStyle/>
          <a:p>
            <a:endParaRPr sz="900" b="1">
              <a:solidFill>
                <a:schemeClr val="tx1"/>
              </a:solidFill>
            </a:endParaRPr>
          </a:p>
          <a:p>
            <a:fld id="{00000000-1234-1234-1234-123412341234}" type="slidenum">
              <a:rPr lang="en-US" sz="900" b="1">
                <a:solidFill>
                  <a:schemeClr val="tx1"/>
                </a:solidFill>
              </a:rPr>
              <a:pPr/>
              <a:t>8</a:t>
            </a:fld>
            <a:endParaRPr sz="900" b="1">
              <a:solidFill>
                <a:schemeClr val="tx1"/>
              </a:solidFill>
            </a:endParaRPr>
          </a:p>
        </p:txBody>
      </p:sp>
      <p:graphicFrame>
        <p:nvGraphicFramePr>
          <p:cNvPr id="177" name="Google Shape;177;p11"/>
          <p:cNvGraphicFramePr/>
          <p:nvPr/>
        </p:nvGraphicFramePr>
        <p:xfrm>
          <a:off x="665176" y="2056857"/>
          <a:ext cx="5475657" cy="3119305"/>
        </p:xfrm>
        <a:graphic>
          <a:graphicData uri="http://schemas.openxmlformats.org/drawingml/2006/table">
            <a:tbl>
              <a:tblPr>
                <a:noFill/>
                <a:tableStyleId>{1670883C-BAF4-4CCD-9893-56AAD1880717}</a:tableStyleId>
              </a:tblPr>
              <a:tblGrid>
                <a:gridCol w="1343081">
                  <a:extLst>
                    <a:ext uri="{9D8B030D-6E8A-4147-A177-3AD203B41FA5}">
                      <a16:colId xmlns:a16="http://schemas.microsoft.com/office/drawing/2014/main" val="20000"/>
                    </a:ext>
                  </a:extLst>
                </a:gridCol>
                <a:gridCol w="1033144">
                  <a:extLst>
                    <a:ext uri="{9D8B030D-6E8A-4147-A177-3AD203B41FA5}">
                      <a16:colId xmlns:a16="http://schemas.microsoft.com/office/drawing/2014/main" val="20001"/>
                    </a:ext>
                  </a:extLst>
                </a:gridCol>
                <a:gridCol w="1033144">
                  <a:extLst>
                    <a:ext uri="{9D8B030D-6E8A-4147-A177-3AD203B41FA5}">
                      <a16:colId xmlns:a16="http://schemas.microsoft.com/office/drawing/2014/main" val="20002"/>
                    </a:ext>
                  </a:extLst>
                </a:gridCol>
                <a:gridCol w="1033144">
                  <a:extLst>
                    <a:ext uri="{9D8B030D-6E8A-4147-A177-3AD203B41FA5}">
                      <a16:colId xmlns:a16="http://schemas.microsoft.com/office/drawing/2014/main" val="20003"/>
                    </a:ext>
                  </a:extLst>
                </a:gridCol>
                <a:gridCol w="1033144">
                  <a:extLst>
                    <a:ext uri="{9D8B030D-6E8A-4147-A177-3AD203B41FA5}">
                      <a16:colId xmlns:a16="http://schemas.microsoft.com/office/drawing/2014/main" val="20004"/>
                    </a:ext>
                  </a:extLst>
                </a:gridCol>
              </a:tblGrid>
              <a:tr h="1063650">
                <a:tc>
                  <a:txBody>
                    <a:bodyPr/>
                    <a:lstStyle/>
                    <a:p>
                      <a:pPr marL="0" marR="0" lvl="0" indent="0" algn="ctr" rtl="0">
                        <a:lnSpc>
                          <a:spcPct val="115000"/>
                        </a:lnSpc>
                        <a:spcBef>
                          <a:spcPts val="0"/>
                        </a:spcBef>
                        <a:spcAft>
                          <a:spcPts val="0"/>
                        </a:spcAft>
                        <a:buClr>
                          <a:srgbClr val="000000"/>
                        </a:buClr>
                        <a:buSzPts val="1100"/>
                        <a:buFont typeface="Arial"/>
                        <a:buNone/>
                      </a:pPr>
                      <a:r>
                        <a:rPr lang="en-US" sz="1500" b="1" u="none" strike="noStrike" cap="none">
                          <a:solidFill>
                            <a:srgbClr val="FFFFFF"/>
                          </a:solidFill>
                          <a:latin typeface="Calibri"/>
                          <a:ea typeface="Calibri"/>
                          <a:cs typeface="Calibri"/>
                          <a:sym typeface="Calibri"/>
                        </a:rPr>
                        <a:t>Iteration</a:t>
                      </a:r>
                      <a:endParaRPr sz="1500" b="1" u="none" strike="noStrike" cap="none">
                        <a:solidFill>
                          <a:srgbClr val="FFFFFF"/>
                        </a:solidFill>
                        <a:latin typeface="Calibri"/>
                        <a:ea typeface="Calibri"/>
                        <a:cs typeface="Calibri"/>
                        <a:sym typeface="Calibri"/>
                      </a:endParaRPr>
                    </a:p>
                  </a:txBody>
                  <a:tcPr marL="21431" marR="21431" marT="14288" marB="14288"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500" b="1" u="none" strike="noStrike" cap="none">
                          <a:solidFill>
                            <a:srgbClr val="FFFFFF"/>
                          </a:solidFill>
                          <a:latin typeface="Calibri"/>
                          <a:ea typeface="Calibri"/>
                          <a:cs typeface="Calibri"/>
                          <a:sym typeface="Calibri"/>
                        </a:rPr>
                        <a:t>Initial Learning Rate</a:t>
                      </a:r>
                      <a:endParaRPr sz="1500" b="1" u="none" strike="noStrike" cap="none">
                        <a:solidFill>
                          <a:srgbClr val="FFFFFF"/>
                        </a:solidFill>
                        <a:latin typeface="Calibri"/>
                        <a:ea typeface="Calibri"/>
                        <a:cs typeface="Calibri"/>
                        <a:sym typeface="Calibri"/>
                      </a:endParaRPr>
                    </a:p>
                  </a:txBody>
                  <a:tcPr marL="21431" marR="21431" marT="14288" marB="14288"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500" b="1" u="none" strike="noStrike" cap="none">
                          <a:solidFill>
                            <a:srgbClr val="FFFFFF"/>
                          </a:solidFill>
                          <a:latin typeface="Calibri"/>
                          <a:ea typeface="Calibri"/>
                          <a:cs typeface="Calibri"/>
                          <a:sym typeface="Calibri"/>
                        </a:rPr>
                        <a:t>Batch Size</a:t>
                      </a:r>
                      <a:endParaRPr sz="1500" b="1" u="none" strike="noStrike" cap="none">
                        <a:solidFill>
                          <a:srgbClr val="FFFFFF"/>
                        </a:solidFill>
                        <a:latin typeface="Calibri"/>
                        <a:ea typeface="Calibri"/>
                        <a:cs typeface="Calibri"/>
                        <a:sym typeface="Calibri"/>
                      </a:endParaRPr>
                    </a:p>
                  </a:txBody>
                  <a:tcPr marL="21431" marR="21431" marT="14288" marB="14288"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500" b="1" u="none" strike="noStrike" cap="none">
                          <a:solidFill>
                            <a:srgbClr val="FFFFFF"/>
                          </a:solidFill>
                          <a:latin typeface="Calibri"/>
                          <a:ea typeface="Calibri"/>
                          <a:cs typeface="Calibri"/>
                          <a:sym typeface="Calibri"/>
                        </a:rPr>
                        <a:t>Dropout Rate</a:t>
                      </a:r>
                      <a:endParaRPr sz="1500" b="1" u="none" strike="noStrike" cap="none">
                        <a:solidFill>
                          <a:srgbClr val="FFFFFF"/>
                        </a:solidFill>
                        <a:latin typeface="Calibri"/>
                        <a:ea typeface="Calibri"/>
                        <a:cs typeface="Calibri"/>
                        <a:sym typeface="Calibri"/>
                      </a:endParaRPr>
                    </a:p>
                  </a:txBody>
                  <a:tcPr marL="21431" marR="21431" marT="14288" marB="14288"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500" b="1" u="none" strike="noStrike" cap="none">
                          <a:solidFill>
                            <a:srgbClr val="FFFFFF"/>
                          </a:solidFill>
                          <a:latin typeface="Calibri"/>
                          <a:ea typeface="Calibri"/>
                          <a:cs typeface="Calibri"/>
                          <a:sym typeface="Calibri"/>
                        </a:rPr>
                        <a:t>Accuracy</a:t>
                      </a:r>
                      <a:endParaRPr sz="1500" b="1" u="none" strike="noStrike" cap="none">
                        <a:solidFill>
                          <a:srgbClr val="FFFFFF"/>
                        </a:solidFill>
                        <a:latin typeface="Calibri"/>
                        <a:ea typeface="Calibri"/>
                        <a:cs typeface="Calibri"/>
                        <a:sym typeface="Calibri"/>
                      </a:endParaRPr>
                    </a:p>
                  </a:txBody>
                  <a:tcPr marL="21431" marR="21431" marT="14288" marB="14288"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extLst>
                  <a:ext uri="{0D108BD9-81ED-4DB2-BD59-A6C34878D82A}">
                    <a16:rowId xmlns:a16="http://schemas.microsoft.com/office/drawing/2014/main" val="10000"/>
                  </a:ext>
                </a:extLst>
              </a:tr>
              <a:tr h="411131">
                <a:tc>
                  <a:txBody>
                    <a:bodyPr/>
                    <a:lstStyle/>
                    <a:p>
                      <a:pPr marL="0" marR="0" lvl="0" indent="0" algn="ctr" rtl="0">
                        <a:lnSpc>
                          <a:spcPct val="115000"/>
                        </a:lnSpc>
                        <a:spcBef>
                          <a:spcPts val="0"/>
                        </a:spcBef>
                        <a:spcAft>
                          <a:spcPts val="0"/>
                        </a:spcAft>
                        <a:buClr>
                          <a:srgbClr val="000000"/>
                        </a:buClr>
                        <a:buSzPts val="1100"/>
                        <a:buFont typeface="Arial"/>
                        <a:buNone/>
                      </a:pPr>
                      <a:r>
                        <a:rPr lang="en-US" sz="1500" u="none" strike="noStrike" cap="none">
                          <a:highlight>
                            <a:srgbClr val="EEFF41"/>
                          </a:highlight>
                          <a:latin typeface="Calibri"/>
                          <a:ea typeface="Calibri"/>
                          <a:cs typeface="Calibri"/>
                          <a:sym typeface="Calibri"/>
                        </a:rPr>
                        <a:t>29</a:t>
                      </a:r>
                      <a:endParaRPr sz="1500" u="none" strike="noStrike" cap="none">
                        <a:highlight>
                          <a:srgbClr val="EEFF41"/>
                        </a:highlight>
                        <a:latin typeface="Calibri"/>
                        <a:ea typeface="Calibri"/>
                        <a:cs typeface="Calibri"/>
                        <a:sym typeface="Calibri"/>
                      </a:endParaRPr>
                    </a:p>
                  </a:txBody>
                  <a:tcPr marL="21431" marR="21431" marT="14288" marB="14288"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500" u="none" strike="noStrike" cap="none">
                          <a:highlight>
                            <a:srgbClr val="EEFF41"/>
                          </a:highlight>
                          <a:latin typeface="Calibri"/>
                          <a:ea typeface="Calibri"/>
                          <a:cs typeface="Calibri"/>
                          <a:sym typeface="Calibri"/>
                        </a:rPr>
                        <a:t>0.00015</a:t>
                      </a:r>
                      <a:endParaRPr sz="1500" u="none" strike="noStrike" cap="none">
                        <a:highlight>
                          <a:srgbClr val="EEFF41"/>
                        </a:highlight>
                        <a:latin typeface="Calibri"/>
                        <a:ea typeface="Calibri"/>
                        <a:cs typeface="Calibri"/>
                        <a:sym typeface="Calibri"/>
                      </a:endParaRPr>
                    </a:p>
                  </a:txBody>
                  <a:tcPr marL="21431" marR="21431" marT="14288" marB="14288"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500" u="none" strike="noStrike" cap="none">
                          <a:highlight>
                            <a:srgbClr val="EEFF41"/>
                          </a:highlight>
                          <a:latin typeface="Calibri"/>
                          <a:ea typeface="Calibri"/>
                          <a:cs typeface="Calibri"/>
                          <a:sym typeface="Calibri"/>
                        </a:rPr>
                        <a:t>12</a:t>
                      </a:r>
                      <a:endParaRPr sz="1500" u="none" strike="noStrike" cap="none">
                        <a:highlight>
                          <a:srgbClr val="EEFF41"/>
                        </a:highlight>
                        <a:latin typeface="Calibri"/>
                        <a:ea typeface="Calibri"/>
                        <a:cs typeface="Calibri"/>
                        <a:sym typeface="Calibri"/>
                      </a:endParaRPr>
                    </a:p>
                  </a:txBody>
                  <a:tcPr marL="21431" marR="21431" marT="14288" marB="14288"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500" u="none" strike="noStrike" cap="none">
                          <a:highlight>
                            <a:srgbClr val="EEFF41"/>
                          </a:highlight>
                          <a:latin typeface="Calibri"/>
                          <a:ea typeface="Calibri"/>
                          <a:cs typeface="Calibri"/>
                          <a:sym typeface="Calibri"/>
                        </a:rPr>
                        <a:t>0%</a:t>
                      </a:r>
                      <a:endParaRPr sz="1500" u="none" strike="noStrike" cap="none">
                        <a:highlight>
                          <a:srgbClr val="EEFF41"/>
                        </a:highlight>
                        <a:latin typeface="Calibri"/>
                        <a:ea typeface="Calibri"/>
                        <a:cs typeface="Calibri"/>
                        <a:sym typeface="Calibri"/>
                      </a:endParaRPr>
                    </a:p>
                  </a:txBody>
                  <a:tcPr marL="21431" marR="21431" marT="14288" marB="14288"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500" u="none" strike="noStrike" cap="none">
                          <a:highlight>
                            <a:srgbClr val="EEFF41"/>
                          </a:highlight>
                          <a:latin typeface="Calibri"/>
                          <a:ea typeface="Calibri"/>
                          <a:cs typeface="Calibri"/>
                          <a:sym typeface="Calibri"/>
                        </a:rPr>
                        <a:t>98.78%</a:t>
                      </a:r>
                      <a:endParaRPr sz="1500" u="none" strike="noStrike" cap="none">
                        <a:highlight>
                          <a:srgbClr val="EEFF41"/>
                        </a:highlight>
                        <a:latin typeface="Calibri"/>
                        <a:ea typeface="Calibri"/>
                        <a:cs typeface="Calibri"/>
                        <a:sym typeface="Calibri"/>
                      </a:endParaRPr>
                    </a:p>
                  </a:txBody>
                  <a:tcPr marL="21431" marR="21431" marT="14288" marB="14288"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411131">
                <a:tc>
                  <a:txBody>
                    <a:bodyPr/>
                    <a:lstStyle/>
                    <a:p>
                      <a:pPr marL="0" marR="0" lvl="0" indent="0" algn="ctr" rtl="0">
                        <a:lnSpc>
                          <a:spcPct val="115000"/>
                        </a:lnSpc>
                        <a:spcBef>
                          <a:spcPts val="0"/>
                        </a:spcBef>
                        <a:spcAft>
                          <a:spcPts val="0"/>
                        </a:spcAft>
                        <a:buClr>
                          <a:srgbClr val="000000"/>
                        </a:buClr>
                        <a:buSzPts val="1100"/>
                        <a:buFont typeface="Arial"/>
                        <a:buNone/>
                      </a:pPr>
                      <a:r>
                        <a:rPr lang="en-US" sz="1500" u="none" strike="noStrike" cap="none">
                          <a:latin typeface="Calibri"/>
                          <a:ea typeface="Calibri"/>
                          <a:cs typeface="Calibri"/>
                          <a:sym typeface="Calibri"/>
                        </a:rPr>
                        <a:t>16</a:t>
                      </a:r>
                      <a:endParaRPr sz="1500" u="none" strike="noStrike" cap="none">
                        <a:latin typeface="Calibri"/>
                        <a:ea typeface="Calibri"/>
                        <a:cs typeface="Calibri"/>
                        <a:sym typeface="Calibri"/>
                      </a:endParaRPr>
                    </a:p>
                  </a:txBody>
                  <a:tcPr marL="21431" marR="21431" marT="14288" marB="14288"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500" u="none" strike="noStrike" cap="none">
                          <a:latin typeface="Calibri"/>
                          <a:ea typeface="Calibri"/>
                          <a:cs typeface="Calibri"/>
                          <a:sym typeface="Calibri"/>
                        </a:rPr>
                        <a:t>0.0003</a:t>
                      </a:r>
                      <a:endParaRPr sz="1500" u="none" strike="noStrike" cap="none">
                        <a:latin typeface="Calibri"/>
                        <a:ea typeface="Calibri"/>
                        <a:cs typeface="Calibri"/>
                        <a:sym typeface="Calibri"/>
                      </a:endParaRPr>
                    </a:p>
                  </a:txBody>
                  <a:tcPr marL="21431" marR="21431" marT="14288" marB="14288"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500" u="none" strike="noStrike" cap="none">
                          <a:latin typeface="Calibri"/>
                          <a:ea typeface="Calibri"/>
                          <a:cs typeface="Calibri"/>
                          <a:sym typeface="Calibri"/>
                        </a:rPr>
                        <a:t>12</a:t>
                      </a:r>
                      <a:endParaRPr sz="1500" u="none" strike="noStrike" cap="none">
                        <a:latin typeface="Calibri"/>
                        <a:ea typeface="Calibri"/>
                        <a:cs typeface="Calibri"/>
                        <a:sym typeface="Calibri"/>
                      </a:endParaRPr>
                    </a:p>
                  </a:txBody>
                  <a:tcPr marL="21431" marR="21431" marT="14288" marB="14288"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500" u="none" strike="noStrike" cap="none">
                          <a:latin typeface="Calibri"/>
                          <a:ea typeface="Calibri"/>
                          <a:cs typeface="Calibri"/>
                          <a:sym typeface="Calibri"/>
                        </a:rPr>
                        <a:t>0%</a:t>
                      </a:r>
                      <a:endParaRPr sz="1500" u="none" strike="noStrike" cap="none">
                        <a:latin typeface="Calibri"/>
                        <a:ea typeface="Calibri"/>
                        <a:cs typeface="Calibri"/>
                        <a:sym typeface="Calibri"/>
                      </a:endParaRPr>
                    </a:p>
                  </a:txBody>
                  <a:tcPr marL="21431" marR="21431" marT="14288" marB="14288"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500" u="none" strike="noStrike" cap="none">
                          <a:latin typeface="Calibri"/>
                          <a:ea typeface="Calibri"/>
                          <a:cs typeface="Calibri"/>
                          <a:sym typeface="Calibri"/>
                        </a:rPr>
                        <a:t>86.70%</a:t>
                      </a:r>
                      <a:endParaRPr sz="1500" u="none" strike="noStrike" cap="none">
                        <a:latin typeface="Calibri"/>
                        <a:ea typeface="Calibri"/>
                        <a:cs typeface="Calibri"/>
                        <a:sym typeface="Calibri"/>
                      </a:endParaRPr>
                    </a:p>
                  </a:txBody>
                  <a:tcPr marL="21431" marR="21431" marT="14288" marB="14288"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2"/>
                  </a:ext>
                </a:extLst>
              </a:tr>
              <a:tr h="411131">
                <a:tc>
                  <a:txBody>
                    <a:bodyPr/>
                    <a:lstStyle/>
                    <a:p>
                      <a:pPr marL="0" marR="0" lvl="0" indent="0" algn="ctr" rtl="0">
                        <a:lnSpc>
                          <a:spcPct val="115000"/>
                        </a:lnSpc>
                        <a:spcBef>
                          <a:spcPts val="0"/>
                        </a:spcBef>
                        <a:spcAft>
                          <a:spcPts val="0"/>
                        </a:spcAft>
                        <a:buClr>
                          <a:srgbClr val="000000"/>
                        </a:buClr>
                        <a:buSzPts val="1100"/>
                        <a:buFont typeface="Arial"/>
                        <a:buNone/>
                      </a:pPr>
                      <a:r>
                        <a:rPr lang="en-US" sz="1500" u="none" strike="noStrike" cap="none">
                          <a:latin typeface="Calibri"/>
                          <a:ea typeface="Calibri"/>
                          <a:cs typeface="Calibri"/>
                          <a:sym typeface="Calibri"/>
                        </a:rPr>
                        <a:t>20</a:t>
                      </a:r>
                      <a:endParaRPr sz="1500" u="none" strike="noStrike" cap="none">
                        <a:latin typeface="Calibri"/>
                        <a:ea typeface="Calibri"/>
                        <a:cs typeface="Calibri"/>
                        <a:sym typeface="Calibri"/>
                      </a:endParaRPr>
                    </a:p>
                  </a:txBody>
                  <a:tcPr marL="21431" marR="21431" marT="14288" marB="14288"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500" u="none" strike="noStrike" cap="none">
                          <a:latin typeface="Calibri"/>
                          <a:ea typeface="Calibri"/>
                          <a:cs typeface="Calibri"/>
                          <a:sym typeface="Calibri"/>
                        </a:rPr>
                        <a:t>0.00143</a:t>
                      </a:r>
                      <a:endParaRPr sz="1500" u="none" strike="noStrike" cap="none">
                        <a:latin typeface="Calibri"/>
                        <a:ea typeface="Calibri"/>
                        <a:cs typeface="Calibri"/>
                        <a:sym typeface="Calibri"/>
                      </a:endParaRPr>
                    </a:p>
                  </a:txBody>
                  <a:tcPr marL="21431" marR="21431" marT="14288" marB="14288"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500" u="none" strike="noStrike" cap="none">
                          <a:latin typeface="Calibri"/>
                          <a:ea typeface="Calibri"/>
                          <a:cs typeface="Calibri"/>
                          <a:sym typeface="Calibri"/>
                        </a:rPr>
                        <a:t>14</a:t>
                      </a:r>
                      <a:endParaRPr sz="1500" u="none" strike="noStrike" cap="none">
                        <a:latin typeface="Calibri"/>
                        <a:ea typeface="Calibri"/>
                        <a:cs typeface="Calibri"/>
                        <a:sym typeface="Calibri"/>
                      </a:endParaRPr>
                    </a:p>
                  </a:txBody>
                  <a:tcPr marL="21431" marR="21431" marT="14288" marB="14288"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500" u="none" strike="noStrike" cap="none">
                          <a:latin typeface="Calibri"/>
                          <a:ea typeface="Calibri"/>
                          <a:cs typeface="Calibri"/>
                          <a:sym typeface="Calibri"/>
                        </a:rPr>
                        <a:t>0%</a:t>
                      </a:r>
                      <a:endParaRPr sz="1500" u="none" strike="noStrike" cap="none">
                        <a:latin typeface="Calibri"/>
                        <a:ea typeface="Calibri"/>
                        <a:cs typeface="Calibri"/>
                        <a:sym typeface="Calibri"/>
                      </a:endParaRPr>
                    </a:p>
                  </a:txBody>
                  <a:tcPr marL="21431" marR="21431" marT="14288" marB="14288"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500" u="none" strike="noStrike" cap="none">
                          <a:latin typeface="Calibri"/>
                          <a:ea typeface="Calibri"/>
                          <a:cs typeface="Calibri"/>
                          <a:sym typeface="Calibri"/>
                        </a:rPr>
                        <a:t>90.00%</a:t>
                      </a:r>
                      <a:endParaRPr sz="1500" u="none" strike="noStrike" cap="none">
                        <a:latin typeface="Calibri"/>
                        <a:ea typeface="Calibri"/>
                        <a:cs typeface="Calibri"/>
                        <a:sym typeface="Calibri"/>
                      </a:endParaRPr>
                    </a:p>
                  </a:txBody>
                  <a:tcPr marL="21431" marR="21431" marT="14288" marB="14288"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411131">
                <a:tc>
                  <a:txBody>
                    <a:bodyPr/>
                    <a:lstStyle/>
                    <a:p>
                      <a:pPr marL="0" marR="0" lvl="0" indent="0" algn="ctr" rtl="0">
                        <a:lnSpc>
                          <a:spcPct val="115000"/>
                        </a:lnSpc>
                        <a:spcBef>
                          <a:spcPts val="0"/>
                        </a:spcBef>
                        <a:spcAft>
                          <a:spcPts val="0"/>
                        </a:spcAft>
                        <a:buClr>
                          <a:srgbClr val="000000"/>
                        </a:buClr>
                        <a:buSzPts val="1100"/>
                        <a:buFont typeface="Arial"/>
                        <a:buNone/>
                      </a:pPr>
                      <a:r>
                        <a:rPr lang="en-US" sz="1500" u="none" strike="noStrike" cap="none">
                          <a:latin typeface="Calibri"/>
                          <a:ea typeface="Calibri"/>
                          <a:cs typeface="Calibri"/>
                          <a:sym typeface="Calibri"/>
                        </a:rPr>
                        <a:t>26</a:t>
                      </a:r>
                      <a:endParaRPr sz="1500" u="none" strike="noStrike" cap="none">
                        <a:latin typeface="Calibri"/>
                        <a:ea typeface="Calibri"/>
                        <a:cs typeface="Calibri"/>
                        <a:sym typeface="Calibri"/>
                      </a:endParaRPr>
                    </a:p>
                  </a:txBody>
                  <a:tcPr marL="21431" marR="21431" marT="14288" marB="14288"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500" u="none" strike="noStrike" cap="none">
                          <a:latin typeface="Calibri"/>
                          <a:ea typeface="Calibri"/>
                          <a:cs typeface="Calibri"/>
                          <a:sym typeface="Calibri"/>
                        </a:rPr>
                        <a:t>0.00295</a:t>
                      </a:r>
                      <a:endParaRPr sz="1500" u="none" strike="noStrike" cap="none">
                        <a:latin typeface="Calibri"/>
                        <a:ea typeface="Calibri"/>
                        <a:cs typeface="Calibri"/>
                        <a:sym typeface="Calibri"/>
                      </a:endParaRPr>
                    </a:p>
                  </a:txBody>
                  <a:tcPr marL="21431" marR="21431" marT="14288" marB="14288"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500" u="none" strike="noStrike" cap="none">
                          <a:latin typeface="Calibri"/>
                          <a:ea typeface="Calibri"/>
                          <a:cs typeface="Calibri"/>
                          <a:sym typeface="Calibri"/>
                        </a:rPr>
                        <a:t>10</a:t>
                      </a:r>
                      <a:endParaRPr sz="1500" u="none" strike="noStrike" cap="none">
                        <a:latin typeface="Calibri"/>
                        <a:ea typeface="Calibri"/>
                        <a:cs typeface="Calibri"/>
                        <a:sym typeface="Calibri"/>
                      </a:endParaRPr>
                    </a:p>
                  </a:txBody>
                  <a:tcPr marL="21431" marR="21431" marT="14288" marB="14288"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500" u="none" strike="noStrike" cap="none">
                          <a:latin typeface="Calibri"/>
                          <a:ea typeface="Calibri"/>
                          <a:cs typeface="Calibri"/>
                          <a:sym typeface="Calibri"/>
                        </a:rPr>
                        <a:t>15%</a:t>
                      </a:r>
                      <a:endParaRPr sz="1500" u="none" strike="noStrike" cap="none">
                        <a:latin typeface="Calibri"/>
                        <a:ea typeface="Calibri"/>
                        <a:cs typeface="Calibri"/>
                        <a:sym typeface="Calibri"/>
                      </a:endParaRPr>
                    </a:p>
                  </a:txBody>
                  <a:tcPr marL="21431" marR="21431" marT="14288" marB="14288"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500" u="none" strike="noStrike" cap="none">
                          <a:latin typeface="Calibri"/>
                          <a:ea typeface="Calibri"/>
                          <a:cs typeface="Calibri"/>
                          <a:sym typeface="Calibri"/>
                        </a:rPr>
                        <a:t>61.67%</a:t>
                      </a:r>
                      <a:endParaRPr sz="1500" u="none" strike="noStrike" cap="none">
                        <a:latin typeface="Calibri"/>
                        <a:ea typeface="Calibri"/>
                        <a:cs typeface="Calibri"/>
                        <a:sym typeface="Calibri"/>
                      </a:endParaRPr>
                    </a:p>
                  </a:txBody>
                  <a:tcPr marL="21431" marR="21431" marT="14288" marB="14288"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4"/>
                  </a:ext>
                </a:extLst>
              </a:tr>
              <a:tr h="411131">
                <a:tc>
                  <a:txBody>
                    <a:bodyPr/>
                    <a:lstStyle/>
                    <a:p>
                      <a:pPr marL="0" marR="0" lvl="0" indent="0" algn="ctr" rtl="0">
                        <a:lnSpc>
                          <a:spcPct val="115000"/>
                        </a:lnSpc>
                        <a:spcBef>
                          <a:spcPts val="0"/>
                        </a:spcBef>
                        <a:spcAft>
                          <a:spcPts val="0"/>
                        </a:spcAft>
                        <a:buClr>
                          <a:srgbClr val="000000"/>
                        </a:buClr>
                        <a:buSzPts val="1100"/>
                        <a:buFont typeface="Arial"/>
                        <a:buNone/>
                      </a:pPr>
                      <a:r>
                        <a:rPr lang="en-US" sz="1500" u="none" strike="noStrike" cap="none">
                          <a:latin typeface="Calibri"/>
                          <a:ea typeface="Calibri"/>
                          <a:cs typeface="Calibri"/>
                          <a:sym typeface="Calibri"/>
                        </a:rPr>
                        <a:t>6</a:t>
                      </a:r>
                      <a:endParaRPr sz="1500" u="none" strike="noStrike" cap="none">
                        <a:latin typeface="Calibri"/>
                        <a:ea typeface="Calibri"/>
                        <a:cs typeface="Calibri"/>
                        <a:sym typeface="Calibri"/>
                      </a:endParaRPr>
                    </a:p>
                  </a:txBody>
                  <a:tcPr marL="21431" marR="21431" marT="14288" marB="14288"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500" u="none" strike="noStrike" cap="none">
                          <a:latin typeface="Calibri"/>
                          <a:ea typeface="Calibri"/>
                          <a:cs typeface="Calibri"/>
                          <a:sym typeface="Calibri"/>
                        </a:rPr>
                        <a:t>0.519</a:t>
                      </a:r>
                      <a:endParaRPr sz="1500" u="none" strike="noStrike" cap="none">
                        <a:latin typeface="Calibri"/>
                        <a:ea typeface="Calibri"/>
                        <a:cs typeface="Calibri"/>
                        <a:sym typeface="Calibri"/>
                      </a:endParaRPr>
                    </a:p>
                  </a:txBody>
                  <a:tcPr marL="21431" marR="21431" marT="14288" marB="14288"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500" u="none" strike="noStrike" cap="none">
                          <a:latin typeface="Calibri"/>
                          <a:ea typeface="Calibri"/>
                          <a:cs typeface="Calibri"/>
                          <a:sym typeface="Calibri"/>
                        </a:rPr>
                        <a:t>13</a:t>
                      </a:r>
                      <a:endParaRPr sz="1500" u="none" strike="noStrike" cap="none">
                        <a:latin typeface="Calibri"/>
                        <a:ea typeface="Calibri"/>
                        <a:cs typeface="Calibri"/>
                        <a:sym typeface="Calibri"/>
                      </a:endParaRPr>
                    </a:p>
                  </a:txBody>
                  <a:tcPr marL="21431" marR="21431" marT="14288" marB="14288"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500" u="none" strike="noStrike" cap="none">
                          <a:latin typeface="Calibri"/>
                          <a:ea typeface="Calibri"/>
                          <a:cs typeface="Calibri"/>
                          <a:sym typeface="Calibri"/>
                        </a:rPr>
                        <a:t>49%</a:t>
                      </a:r>
                      <a:endParaRPr sz="1500" u="none" strike="noStrike" cap="none">
                        <a:latin typeface="Calibri"/>
                        <a:ea typeface="Calibri"/>
                        <a:cs typeface="Calibri"/>
                        <a:sym typeface="Calibri"/>
                      </a:endParaRPr>
                    </a:p>
                  </a:txBody>
                  <a:tcPr marL="21431" marR="21431" marT="14288" marB="14288"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500" u="none" strike="noStrike" cap="none">
                          <a:latin typeface="Calibri"/>
                          <a:ea typeface="Calibri"/>
                          <a:cs typeface="Calibri"/>
                          <a:sym typeface="Calibri"/>
                        </a:rPr>
                        <a:t>18.33%</a:t>
                      </a:r>
                      <a:endParaRPr sz="1500" u="none" strike="noStrike" cap="none">
                        <a:latin typeface="Calibri"/>
                        <a:ea typeface="Calibri"/>
                        <a:cs typeface="Calibri"/>
                        <a:sym typeface="Calibri"/>
                      </a:endParaRPr>
                    </a:p>
                  </a:txBody>
                  <a:tcPr marL="21431" marR="21431" marT="14288" marB="14288"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bl>
          </a:graphicData>
        </a:graphic>
      </p:graphicFrame>
      <p:pic>
        <p:nvPicPr>
          <p:cNvPr id="179" name="Google Shape;179;p11" title="Chart"/>
          <p:cNvPicPr preferRelativeResize="0"/>
          <p:nvPr/>
        </p:nvPicPr>
        <p:blipFill rotWithShape="1">
          <a:blip r:embed="rId3">
            <a:alphaModFix/>
          </a:blip>
          <a:srcRect/>
          <a:stretch/>
        </p:blipFill>
        <p:spPr>
          <a:xfrm>
            <a:off x="6255131" y="3672126"/>
            <a:ext cx="2745882" cy="1501748"/>
          </a:xfrm>
          <a:prstGeom prst="rect">
            <a:avLst/>
          </a:prstGeom>
          <a:noFill/>
          <a:ln>
            <a:noFill/>
          </a:ln>
        </p:spPr>
      </p:pic>
      <p:pic>
        <p:nvPicPr>
          <p:cNvPr id="2" name="Picture 1">
            <a:extLst>
              <a:ext uri="{FF2B5EF4-FFF2-40B4-BE49-F238E27FC236}">
                <a16:creationId xmlns:a16="http://schemas.microsoft.com/office/drawing/2014/main" id="{C0D9F300-CF59-4533-B854-CB19EC3ED2F4}"/>
              </a:ext>
            </a:extLst>
          </p:cNvPr>
          <p:cNvPicPr>
            <a:picLocks noChangeAspect="1"/>
          </p:cNvPicPr>
          <p:nvPr/>
        </p:nvPicPr>
        <p:blipFill>
          <a:blip r:embed="rId4"/>
          <a:stretch>
            <a:fillRect/>
          </a:stretch>
        </p:blipFill>
        <p:spPr>
          <a:xfrm>
            <a:off x="6204288" y="1905671"/>
            <a:ext cx="2840321" cy="171083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2"/>
          <p:cNvSpPr txBox="1">
            <a:spLocks noGrp="1"/>
          </p:cNvSpPr>
          <p:nvPr>
            <p:ph type="title"/>
          </p:nvPr>
        </p:nvSpPr>
        <p:spPr>
          <a:xfrm>
            <a:off x="767954" y="897433"/>
            <a:ext cx="7850312" cy="642938"/>
          </a:xfrm>
          <a:prstGeom prst="rect">
            <a:avLst/>
          </a:prstGeom>
          <a:noFill/>
          <a:ln>
            <a:noFill/>
          </a:ln>
        </p:spPr>
        <p:txBody>
          <a:bodyPr spcFirstLastPara="1" wrap="square" lIns="38100" tIns="38100" rIns="38100" bIns="38100" anchor="t" anchorCtr="0">
            <a:noAutofit/>
          </a:bodyPr>
          <a:lstStyle/>
          <a:p>
            <a:pPr>
              <a:buClr>
                <a:schemeClr val="dk1"/>
              </a:buClr>
              <a:buSzPts val="1100"/>
            </a:pPr>
            <a:r>
              <a:rPr lang="en-US" sz="3150">
                <a:latin typeface="Calibri"/>
                <a:ea typeface="Calibri"/>
                <a:cs typeface="Calibri"/>
                <a:sym typeface="Calibri"/>
              </a:rPr>
              <a:t>Graphs, Tables, Results on proposed system</a:t>
            </a:r>
            <a:endParaRPr sz="3150">
              <a:latin typeface="Calibri"/>
              <a:ea typeface="Calibri"/>
              <a:cs typeface="Calibri"/>
              <a:sym typeface="Calibri"/>
            </a:endParaRPr>
          </a:p>
          <a:p>
            <a:pPr>
              <a:buClr>
                <a:schemeClr val="dk1"/>
              </a:buClr>
              <a:buSzPts val="1100"/>
            </a:pPr>
            <a:endParaRPr sz="3150">
              <a:latin typeface="Calibri"/>
              <a:ea typeface="Calibri"/>
              <a:cs typeface="Calibri"/>
              <a:sym typeface="Calibri"/>
            </a:endParaRPr>
          </a:p>
          <a:p>
            <a:endParaRPr sz="3150">
              <a:latin typeface="Calibri"/>
              <a:ea typeface="Calibri"/>
              <a:cs typeface="Calibri"/>
              <a:sym typeface="Calibri"/>
            </a:endParaRPr>
          </a:p>
        </p:txBody>
      </p:sp>
      <p:sp>
        <p:nvSpPr>
          <p:cNvPr id="185" name="Google Shape;185;p12"/>
          <p:cNvSpPr txBox="1">
            <a:spLocks noGrp="1"/>
          </p:cNvSpPr>
          <p:nvPr>
            <p:ph type="body" idx="1"/>
          </p:nvPr>
        </p:nvSpPr>
        <p:spPr>
          <a:xfrm>
            <a:off x="392906" y="1758257"/>
            <a:ext cx="7702875" cy="485100"/>
          </a:xfrm>
          <a:prstGeom prst="rect">
            <a:avLst/>
          </a:prstGeom>
          <a:noFill/>
          <a:ln>
            <a:noFill/>
          </a:ln>
        </p:spPr>
        <p:txBody>
          <a:bodyPr spcFirstLastPara="1" wrap="square" lIns="38100" tIns="38100" rIns="38100" bIns="38100" anchor="t" anchorCtr="0">
            <a:noAutofit/>
          </a:bodyPr>
          <a:lstStyle/>
          <a:p>
            <a:pPr marL="180819" indent="-40183">
              <a:buClr>
                <a:schemeClr val="dk1"/>
              </a:buClr>
              <a:buSzPts val="1100"/>
              <a:buNone/>
            </a:pPr>
            <a:r>
              <a:rPr lang="en-US"/>
              <a:t> TESTED WITH VARIOUS ALIEN DATASETS:</a:t>
            </a:r>
            <a:endParaRPr/>
          </a:p>
          <a:p>
            <a:pPr marL="180819" indent="-40183">
              <a:buClr>
                <a:schemeClr val="dk1"/>
              </a:buClr>
              <a:buSzPts val="1100"/>
              <a:buNone/>
            </a:pPr>
            <a:endParaRPr/>
          </a:p>
          <a:p>
            <a:pPr marL="180819" indent="-40183">
              <a:buNone/>
            </a:pPr>
            <a:endParaRPr/>
          </a:p>
        </p:txBody>
      </p:sp>
      <p:sp>
        <p:nvSpPr>
          <p:cNvPr id="186" name="Google Shape;186;p12"/>
          <p:cNvSpPr txBox="1">
            <a:spLocks noGrp="1"/>
          </p:cNvSpPr>
          <p:nvPr>
            <p:ph type="dt" idx="10"/>
          </p:nvPr>
        </p:nvSpPr>
        <p:spPr>
          <a:xfrm>
            <a:off x="264702" y="6445025"/>
            <a:ext cx="1553766" cy="273751"/>
          </a:xfrm>
          <a:prstGeom prst="rect">
            <a:avLst/>
          </a:prstGeom>
          <a:noFill/>
          <a:ln>
            <a:noFill/>
          </a:ln>
        </p:spPr>
        <p:txBody>
          <a:bodyPr spcFirstLastPara="1" wrap="square" lIns="68569" tIns="34275" rIns="68569" bIns="34275" anchor="ctr" anchorCtr="0">
            <a:noAutofit/>
          </a:bodyPr>
          <a:lstStyle/>
          <a:p>
            <a:r>
              <a:rPr lang="en-US" sz="900" b="1" dirty="0">
                <a:solidFill>
                  <a:schemeClr val="tx1"/>
                </a:solidFill>
              </a:rPr>
              <a:t>May 13, 2023</a:t>
            </a:r>
            <a:endParaRPr sz="900" b="1" dirty="0">
              <a:solidFill>
                <a:schemeClr val="tx1"/>
              </a:solidFill>
            </a:endParaRPr>
          </a:p>
        </p:txBody>
      </p:sp>
      <p:sp>
        <p:nvSpPr>
          <p:cNvPr id="187" name="Google Shape;187;p12"/>
          <p:cNvSpPr txBox="1">
            <a:spLocks noGrp="1"/>
          </p:cNvSpPr>
          <p:nvPr>
            <p:ph type="ftr" idx="11"/>
          </p:nvPr>
        </p:nvSpPr>
        <p:spPr>
          <a:xfrm>
            <a:off x="3245383" y="6378483"/>
            <a:ext cx="2895452" cy="273751"/>
          </a:xfrm>
          <a:prstGeom prst="rect">
            <a:avLst/>
          </a:prstGeom>
          <a:noFill/>
          <a:ln>
            <a:noFill/>
          </a:ln>
        </p:spPr>
        <p:txBody>
          <a:bodyPr spcFirstLastPara="1" wrap="square" lIns="68569" tIns="34275" rIns="68569" bIns="34275" anchor="ctr" anchorCtr="0">
            <a:noAutofit/>
          </a:bodyPr>
          <a:lstStyle/>
          <a:p>
            <a:r>
              <a:rPr lang="en-US" sz="900" b="1">
                <a:solidFill>
                  <a:schemeClr val="tx1"/>
                </a:solidFill>
              </a:rPr>
              <a:t>19ECE499 B. Tech Project 2019-2023   </a:t>
            </a:r>
            <a:endParaRPr sz="900" b="1">
              <a:solidFill>
                <a:schemeClr val="tx1"/>
              </a:solidFill>
            </a:endParaRPr>
          </a:p>
          <a:p>
            <a:r>
              <a:rPr lang="en-US" sz="900" b="1">
                <a:solidFill>
                  <a:schemeClr val="tx1"/>
                </a:solidFill>
              </a:rPr>
              <a:t>Dept. of Elec. &amp; Commn. Engineering</a:t>
            </a:r>
            <a:endParaRPr sz="900" b="1">
              <a:solidFill>
                <a:schemeClr val="tx1"/>
              </a:solidFill>
            </a:endParaRPr>
          </a:p>
        </p:txBody>
      </p:sp>
      <p:sp>
        <p:nvSpPr>
          <p:cNvPr id="188" name="Google Shape;188;p12"/>
          <p:cNvSpPr txBox="1">
            <a:spLocks noGrp="1"/>
          </p:cNvSpPr>
          <p:nvPr>
            <p:ph type="sldNum" idx="12"/>
          </p:nvPr>
        </p:nvSpPr>
        <p:spPr>
          <a:xfrm>
            <a:off x="8544596" y="6378481"/>
            <a:ext cx="319236" cy="243614"/>
          </a:xfrm>
          <a:prstGeom prst="rect">
            <a:avLst/>
          </a:prstGeom>
          <a:noFill/>
          <a:ln>
            <a:noFill/>
          </a:ln>
        </p:spPr>
        <p:txBody>
          <a:bodyPr spcFirstLastPara="1" wrap="square" lIns="38100" tIns="38100" rIns="38100" bIns="38100" anchor="ctr" anchorCtr="0">
            <a:noAutofit/>
          </a:bodyPr>
          <a:lstStyle/>
          <a:p>
            <a:endParaRPr sz="900" b="1">
              <a:solidFill>
                <a:schemeClr val="tx1"/>
              </a:solidFill>
            </a:endParaRPr>
          </a:p>
          <a:p>
            <a:fld id="{00000000-1234-1234-1234-123412341234}" type="slidenum">
              <a:rPr lang="en-US" sz="900" b="1">
                <a:solidFill>
                  <a:schemeClr val="tx1"/>
                </a:solidFill>
              </a:rPr>
              <a:pPr/>
              <a:t>9</a:t>
            </a:fld>
            <a:endParaRPr sz="900" b="1">
              <a:solidFill>
                <a:schemeClr val="tx1"/>
              </a:solidFill>
            </a:endParaRPr>
          </a:p>
        </p:txBody>
      </p:sp>
      <p:graphicFrame>
        <p:nvGraphicFramePr>
          <p:cNvPr id="189" name="Google Shape;189;p12"/>
          <p:cNvGraphicFramePr/>
          <p:nvPr/>
        </p:nvGraphicFramePr>
        <p:xfrm>
          <a:off x="679725" y="2508338"/>
          <a:ext cx="5040001" cy="2670078"/>
        </p:xfrm>
        <a:graphic>
          <a:graphicData uri="http://schemas.openxmlformats.org/drawingml/2006/table">
            <a:tbl>
              <a:tblPr>
                <a:noFill/>
                <a:tableStyleId>{1670883C-BAF4-4CCD-9893-56AAD1880717}</a:tableStyleId>
              </a:tblPr>
              <a:tblGrid>
                <a:gridCol w="1587919">
                  <a:extLst>
                    <a:ext uri="{9D8B030D-6E8A-4147-A177-3AD203B41FA5}">
                      <a16:colId xmlns:a16="http://schemas.microsoft.com/office/drawing/2014/main" val="20000"/>
                    </a:ext>
                  </a:extLst>
                </a:gridCol>
                <a:gridCol w="962325">
                  <a:extLst>
                    <a:ext uri="{9D8B030D-6E8A-4147-A177-3AD203B41FA5}">
                      <a16:colId xmlns:a16="http://schemas.microsoft.com/office/drawing/2014/main" val="20001"/>
                    </a:ext>
                  </a:extLst>
                </a:gridCol>
                <a:gridCol w="329700">
                  <a:extLst>
                    <a:ext uri="{9D8B030D-6E8A-4147-A177-3AD203B41FA5}">
                      <a16:colId xmlns:a16="http://schemas.microsoft.com/office/drawing/2014/main" val="20002"/>
                    </a:ext>
                  </a:extLst>
                </a:gridCol>
                <a:gridCol w="623194">
                  <a:extLst>
                    <a:ext uri="{9D8B030D-6E8A-4147-A177-3AD203B41FA5}">
                      <a16:colId xmlns:a16="http://schemas.microsoft.com/office/drawing/2014/main" val="20003"/>
                    </a:ext>
                  </a:extLst>
                </a:gridCol>
                <a:gridCol w="710963">
                  <a:extLst>
                    <a:ext uri="{9D8B030D-6E8A-4147-A177-3AD203B41FA5}">
                      <a16:colId xmlns:a16="http://schemas.microsoft.com/office/drawing/2014/main" val="20004"/>
                    </a:ext>
                  </a:extLst>
                </a:gridCol>
                <a:gridCol w="825900">
                  <a:extLst>
                    <a:ext uri="{9D8B030D-6E8A-4147-A177-3AD203B41FA5}">
                      <a16:colId xmlns:a16="http://schemas.microsoft.com/office/drawing/2014/main" val="20005"/>
                    </a:ext>
                  </a:extLst>
                </a:gridCol>
              </a:tblGrid>
              <a:tr h="445013">
                <a:tc gridSpan="3">
                  <a:txBody>
                    <a:bodyPr/>
                    <a:lstStyle/>
                    <a:p>
                      <a:pPr marL="0" marR="0" lvl="0" indent="0" algn="ctr" rtl="0">
                        <a:lnSpc>
                          <a:spcPct val="115000"/>
                        </a:lnSpc>
                        <a:spcBef>
                          <a:spcPts val="0"/>
                        </a:spcBef>
                        <a:spcAft>
                          <a:spcPts val="0"/>
                        </a:spcAft>
                        <a:buClr>
                          <a:srgbClr val="000000"/>
                        </a:buClr>
                        <a:buSzPts val="900"/>
                        <a:buFont typeface="Arial"/>
                        <a:buNone/>
                      </a:pPr>
                      <a:r>
                        <a:rPr lang="en-US" sz="1200" b="1" u="none" strike="noStrike" cap="none">
                          <a:solidFill>
                            <a:srgbClr val="FFFFFF"/>
                          </a:solidFill>
                          <a:latin typeface="Calibri"/>
                          <a:ea typeface="Calibri"/>
                          <a:cs typeface="Calibri"/>
                          <a:sym typeface="Calibri"/>
                        </a:rPr>
                        <a:t>NAME</a:t>
                      </a:r>
                      <a:endParaRPr sz="1200" b="1" u="none" strike="noStrike" cap="none">
                        <a:solidFill>
                          <a:srgbClr val="FFFFFF"/>
                        </a:solidFill>
                        <a:latin typeface="Calibri"/>
                        <a:ea typeface="Calibri"/>
                        <a:cs typeface="Calibri"/>
                        <a:sym typeface="Calibri"/>
                      </a:endParaRPr>
                    </a:p>
                  </a:txBody>
                  <a:tcPr marL="21431" marR="21431" marT="14288" marB="14288"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solidFill>
                  </a:tcPr>
                </a:tc>
                <a:tc hMerge="1">
                  <a:txBody>
                    <a:bodyPr/>
                    <a:lstStyle/>
                    <a:p>
                      <a:endParaRPr lang="en-US"/>
                    </a:p>
                  </a:txBody>
                  <a:tcPr/>
                </a:tc>
                <a:tc hMerge="1">
                  <a:txBody>
                    <a:bodyPr/>
                    <a:lstStyle/>
                    <a:p>
                      <a:endParaRPr lang="en-US"/>
                    </a:p>
                  </a:txBody>
                  <a:tcPr/>
                </a:tc>
                <a:tc>
                  <a:txBody>
                    <a:bodyPr/>
                    <a:lstStyle/>
                    <a:p>
                      <a:pPr marL="0" marR="0" lvl="0" indent="0" algn="ctr" rtl="0">
                        <a:lnSpc>
                          <a:spcPct val="115000"/>
                        </a:lnSpc>
                        <a:spcBef>
                          <a:spcPts val="0"/>
                        </a:spcBef>
                        <a:spcAft>
                          <a:spcPts val="0"/>
                        </a:spcAft>
                        <a:buClr>
                          <a:srgbClr val="000000"/>
                        </a:buClr>
                        <a:buSzPts val="900"/>
                        <a:buFont typeface="Arial"/>
                        <a:buNone/>
                      </a:pPr>
                      <a:r>
                        <a:rPr lang="en-US" sz="1200" b="1" u="none" strike="noStrike" cap="none">
                          <a:solidFill>
                            <a:srgbClr val="FFFFFF"/>
                          </a:solidFill>
                          <a:latin typeface="Calibri"/>
                          <a:ea typeface="Calibri"/>
                          <a:cs typeface="Calibri"/>
                          <a:sym typeface="Calibri"/>
                        </a:rPr>
                        <a:t>LABEL</a:t>
                      </a:r>
                      <a:endParaRPr sz="1200" b="1" u="none" strike="noStrike" cap="none">
                        <a:solidFill>
                          <a:srgbClr val="FFFFFF"/>
                        </a:solidFill>
                        <a:latin typeface="Calibri"/>
                        <a:ea typeface="Calibri"/>
                        <a:cs typeface="Calibri"/>
                        <a:sym typeface="Calibri"/>
                      </a:endParaRPr>
                    </a:p>
                  </a:txBody>
                  <a:tcPr marL="21431" marR="21431" marT="14288" marB="14288"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solidFill>
                  </a:tcPr>
                </a:tc>
                <a:tc>
                  <a:txBody>
                    <a:bodyPr/>
                    <a:lstStyle/>
                    <a:p>
                      <a:pPr marL="0" marR="0" lvl="0" indent="0" algn="ctr" rtl="0">
                        <a:lnSpc>
                          <a:spcPct val="115000"/>
                        </a:lnSpc>
                        <a:spcBef>
                          <a:spcPts val="0"/>
                        </a:spcBef>
                        <a:spcAft>
                          <a:spcPts val="0"/>
                        </a:spcAft>
                        <a:buClr>
                          <a:srgbClr val="000000"/>
                        </a:buClr>
                        <a:buSzPts val="900"/>
                        <a:buFont typeface="Arial"/>
                        <a:buNone/>
                      </a:pPr>
                      <a:r>
                        <a:rPr lang="en-US" sz="1200" b="1" u="none" strike="noStrike" cap="none">
                          <a:solidFill>
                            <a:srgbClr val="FFFFFF"/>
                          </a:solidFill>
                          <a:latin typeface="Calibri"/>
                          <a:ea typeface="Calibri"/>
                          <a:cs typeface="Calibri"/>
                          <a:sym typeface="Calibri"/>
                        </a:rPr>
                        <a:t>SUBJECTS</a:t>
                      </a:r>
                      <a:endParaRPr sz="1200" b="1" u="none" strike="noStrike" cap="none">
                        <a:solidFill>
                          <a:srgbClr val="FFFFFF"/>
                        </a:solidFill>
                        <a:latin typeface="Calibri"/>
                        <a:ea typeface="Calibri"/>
                        <a:cs typeface="Calibri"/>
                        <a:sym typeface="Calibri"/>
                      </a:endParaRPr>
                    </a:p>
                  </a:txBody>
                  <a:tcPr marL="21431" marR="21431" marT="14288" marB="14288"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solidFill>
                  </a:tcPr>
                </a:tc>
                <a:tc>
                  <a:txBody>
                    <a:bodyPr/>
                    <a:lstStyle/>
                    <a:p>
                      <a:pPr marL="0" marR="0" lvl="0" indent="0" algn="ctr" rtl="0">
                        <a:lnSpc>
                          <a:spcPct val="115000"/>
                        </a:lnSpc>
                        <a:spcBef>
                          <a:spcPts val="0"/>
                        </a:spcBef>
                        <a:spcAft>
                          <a:spcPts val="0"/>
                        </a:spcAft>
                        <a:buClr>
                          <a:srgbClr val="000000"/>
                        </a:buClr>
                        <a:buSzPts val="900"/>
                        <a:buFont typeface="Arial"/>
                        <a:buNone/>
                      </a:pPr>
                      <a:r>
                        <a:rPr lang="en-US" sz="1200" b="1" u="none" strike="noStrike" cap="none">
                          <a:solidFill>
                            <a:srgbClr val="FFFFFF"/>
                          </a:solidFill>
                          <a:latin typeface="Calibri"/>
                          <a:ea typeface="Calibri"/>
                          <a:cs typeface="Calibri"/>
                          <a:sym typeface="Calibri"/>
                        </a:rPr>
                        <a:t>FREQUENCY</a:t>
                      </a:r>
                      <a:endParaRPr sz="1200" b="1" u="none" strike="noStrike" cap="none">
                        <a:solidFill>
                          <a:srgbClr val="FFFFFF"/>
                        </a:solidFill>
                        <a:latin typeface="Calibri"/>
                        <a:ea typeface="Calibri"/>
                        <a:cs typeface="Calibri"/>
                        <a:sym typeface="Calibri"/>
                      </a:endParaRPr>
                    </a:p>
                  </a:txBody>
                  <a:tcPr marL="21431" marR="21431" marT="14288" marB="14288"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solidFill>
                  </a:tcPr>
                </a:tc>
                <a:extLst>
                  <a:ext uri="{0D108BD9-81ED-4DB2-BD59-A6C34878D82A}">
                    <a16:rowId xmlns:a16="http://schemas.microsoft.com/office/drawing/2014/main" val="10000"/>
                  </a:ext>
                </a:extLst>
              </a:tr>
              <a:tr h="445013">
                <a:tc gridSpan="3">
                  <a:txBody>
                    <a:bodyPr/>
                    <a:lstStyle/>
                    <a:p>
                      <a:pPr marL="0" marR="0" lvl="0" indent="0" algn="l" rtl="0">
                        <a:lnSpc>
                          <a:spcPct val="115000"/>
                        </a:lnSpc>
                        <a:spcBef>
                          <a:spcPts val="0"/>
                        </a:spcBef>
                        <a:spcAft>
                          <a:spcPts val="0"/>
                        </a:spcAft>
                        <a:buClr>
                          <a:srgbClr val="000000"/>
                        </a:buClr>
                        <a:buSzPts val="1100"/>
                        <a:buFont typeface="Arial"/>
                        <a:buNone/>
                      </a:pPr>
                      <a:r>
                        <a:rPr lang="en-US" sz="1200" u="none" strike="noStrike" cap="none">
                          <a:latin typeface="Calibri"/>
                          <a:ea typeface="Calibri"/>
                          <a:cs typeface="Calibri"/>
                          <a:sym typeface="Calibri"/>
                        </a:rPr>
                        <a:t>Shaoxing and Ningbo Hospital ECG Database</a:t>
                      </a:r>
                      <a:endParaRPr sz="1200" u="none" strike="noStrike" cap="none">
                        <a:latin typeface="Calibri"/>
                        <a:ea typeface="Calibri"/>
                        <a:cs typeface="Calibri"/>
                        <a:sym typeface="Calibri"/>
                      </a:endParaRPr>
                    </a:p>
                  </a:txBody>
                  <a:tcPr marL="21431" marR="21431" marT="14288" marB="14288"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200" u="none" strike="noStrike" cap="none">
                          <a:latin typeface="Calibri"/>
                          <a:ea typeface="Calibri"/>
                          <a:cs typeface="Calibri"/>
                          <a:sym typeface="Calibri"/>
                        </a:rPr>
                        <a:t>JS</a:t>
                      </a:r>
                      <a:endParaRPr sz="1200" u="none" strike="noStrike" cap="none">
                        <a:latin typeface="Calibri"/>
                        <a:ea typeface="Calibri"/>
                        <a:cs typeface="Calibri"/>
                        <a:sym typeface="Calibri"/>
                      </a:endParaRPr>
                    </a:p>
                  </a:txBody>
                  <a:tcPr marL="21431" marR="21431" marT="14288" marB="14288"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200" u="none" strike="noStrike" cap="none">
                          <a:latin typeface="Calibri"/>
                          <a:ea typeface="Calibri"/>
                          <a:cs typeface="Calibri"/>
                          <a:sym typeface="Calibri"/>
                        </a:rPr>
                        <a:t>45,152</a:t>
                      </a:r>
                      <a:endParaRPr sz="1200" u="none" strike="noStrike" cap="none">
                        <a:latin typeface="Calibri"/>
                        <a:ea typeface="Calibri"/>
                        <a:cs typeface="Calibri"/>
                        <a:sym typeface="Calibri"/>
                      </a:endParaRPr>
                    </a:p>
                  </a:txBody>
                  <a:tcPr marL="21431" marR="21431" marT="14288" marB="14288"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200" u="none" strike="noStrike" cap="none">
                          <a:latin typeface="Calibri"/>
                          <a:ea typeface="Calibri"/>
                          <a:cs typeface="Calibri"/>
                          <a:sym typeface="Calibri"/>
                        </a:rPr>
                        <a:t>500hz</a:t>
                      </a:r>
                      <a:endParaRPr sz="1200" u="none" strike="noStrike" cap="none">
                        <a:latin typeface="Calibri"/>
                        <a:ea typeface="Calibri"/>
                        <a:cs typeface="Calibri"/>
                        <a:sym typeface="Calibri"/>
                      </a:endParaRPr>
                    </a:p>
                  </a:txBody>
                  <a:tcPr marL="21431" marR="21431" marT="14288" marB="14288"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445013">
                <a:tc gridSpan="3">
                  <a:txBody>
                    <a:bodyPr/>
                    <a:lstStyle/>
                    <a:p>
                      <a:pPr marL="0" marR="0" lvl="0" indent="0" algn="l" rtl="0">
                        <a:lnSpc>
                          <a:spcPct val="115000"/>
                        </a:lnSpc>
                        <a:spcBef>
                          <a:spcPts val="0"/>
                        </a:spcBef>
                        <a:spcAft>
                          <a:spcPts val="0"/>
                        </a:spcAft>
                        <a:buClr>
                          <a:srgbClr val="000000"/>
                        </a:buClr>
                        <a:buSzPts val="1100"/>
                        <a:buFont typeface="Arial"/>
                        <a:buNone/>
                      </a:pPr>
                      <a:r>
                        <a:rPr lang="en-US" sz="1200" u="none" strike="noStrike" cap="none">
                          <a:latin typeface="Calibri"/>
                          <a:ea typeface="Calibri"/>
                          <a:cs typeface="Calibri"/>
                          <a:sym typeface="Calibri"/>
                        </a:rPr>
                        <a:t>PTB-XL electrocardiography Database</a:t>
                      </a:r>
                      <a:endParaRPr sz="1200" u="none" strike="noStrike" cap="none">
                        <a:latin typeface="Calibri"/>
                        <a:ea typeface="Calibri"/>
                        <a:cs typeface="Calibri"/>
                        <a:sym typeface="Calibri"/>
                      </a:endParaRPr>
                    </a:p>
                  </a:txBody>
                  <a:tcPr marL="21431" marR="21431" marT="14288" marB="14288"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200" u="none" strike="noStrike" cap="none">
                          <a:latin typeface="Calibri"/>
                          <a:ea typeface="Calibri"/>
                          <a:cs typeface="Calibri"/>
                          <a:sym typeface="Calibri"/>
                        </a:rPr>
                        <a:t>HR</a:t>
                      </a:r>
                      <a:endParaRPr sz="1200" u="none" strike="noStrike" cap="none">
                        <a:latin typeface="Calibri"/>
                        <a:ea typeface="Calibri"/>
                        <a:cs typeface="Calibri"/>
                        <a:sym typeface="Calibri"/>
                      </a:endParaRPr>
                    </a:p>
                  </a:txBody>
                  <a:tcPr marL="21431" marR="21431" marT="14288" marB="14288"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200" u="none" strike="noStrike" cap="none">
                          <a:latin typeface="Calibri"/>
                          <a:ea typeface="Calibri"/>
                          <a:cs typeface="Calibri"/>
                          <a:sym typeface="Calibri"/>
                        </a:rPr>
                        <a:t>18885</a:t>
                      </a:r>
                      <a:endParaRPr sz="1200" u="none" strike="noStrike" cap="none">
                        <a:latin typeface="Calibri"/>
                        <a:ea typeface="Calibri"/>
                        <a:cs typeface="Calibri"/>
                        <a:sym typeface="Calibri"/>
                      </a:endParaRPr>
                    </a:p>
                  </a:txBody>
                  <a:tcPr marL="21431" marR="21431" marT="14288" marB="14288"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200" u="none" strike="noStrike" cap="none">
                          <a:latin typeface="Calibri"/>
                          <a:ea typeface="Calibri"/>
                          <a:cs typeface="Calibri"/>
                          <a:sym typeface="Calibri"/>
                        </a:rPr>
                        <a:t>500hz</a:t>
                      </a:r>
                      <a:endParaRPr sz="1200" u="none" strike="noStrike" cap="none">
                        <a:latin typeface="Calibri"/>
                        <a:ea typeface="Calibri"/>
                        <a:cs typeface="Calibri"/>
                        <a:sym typeface="Calibri"/>
                      </a:endParaRPr>
                    </a:p>
                  </a:txBody>
                  <a:tcPr marL="21431" marR="21431" marT="14288" marB="14288"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2"/>
                  </a:ext>
                </a:extLst>
              </a:tr>
              <a:tr h="445013">
                <a:tc gridSpan="3">
                  <a:txBody>
                    <a:bodyPr/>
                    <a:lstStyle/>
                    <a:p>
                      <a:pPr marL="0" marR="0" lvl="0" indent="0" algn="l" rtl="0">
                        <a:lnSpc>
                          <a:spcPct val="115000"/>
                        </a:lnSpc>
                        <a:spcBef>
                          <a:spcPts val="0"/>
                        </a:spcBef>
                        <a:spcAft>
                          <a:spcPts val="0"/>
                        </a:spcAft>
                        <a:buClr>
                          <a:srgbClr val="000000"/>
                        </a:buClr>
                        <a:buSzPts val="1100"/>
                        <a:buFont typeface="Arial"/>
                        <a:buNone/>
                      </a:pPr>
                      <a:r>
                        <a:rPr lang="en-US" sz="1200" u="none" strike="noStrike" cap="none">
                          <a:latin typeface="Calibri"/>
                          <a:ea typeface="Calibri"/>
                          <a:cs typeface="Calibri"/>
                          <a:sym typeface="Calibri"/>
                        </a:rPr>
                        <a:t>PTB Diagnostic ECG Database</a:t>
                      </a:r>
                      <a:endParaRPr sz="1200" u="none" strike="noStrike" cap="none">
                        <a:latin typeface="Calibri"/>
                        <a:ea typeface="Calibri"/>
                        <a:cs typeface="Calibri"/>
                        <a:sym typeface="Calibri"/>
                      </a:endParaRPr>
                    </a:p>
                  </a:txBody>
                  <a:tcPr marL="21431" marR="21431" marT="14288" marB="14288"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200" u="none" strike="noStrike" cap="none">
                          <a:latin typeface="Calibri"/>
                          <a:ea typeface="Calibri"/>
                          <a:cs typeface="Calibri"/>
                          <a:sym typeface="Calibri"/>
                        </a:rPr>
                        <a:t>S</a:t>
                      </a:r>
                      <a:endParaRPr sz="1200" u="none" strike="noStrike" cap="none">
                        <a:latin typeface="Calibri"/>
                        <a:ea typeface="Calibri"/>
                        <a:cs typeface="Calibri"/>
                        <a:sym typeface="Calibri"/>
                      </a:endParaRPr>
                    </a:p>
                  </a:txBody>
                  <a:tcPr marL="21431" marR="21431" marT="14288" marB="14288"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200" u="none" strike="noStrike" cap="none">
                          <a:latin typeface="Calibri"/>
                          <a:ea typeface="Calibri"/>
                          <a:cs typeface="Calibri"/>
                          <a:sym typeface="Calibri"/>
                        </a:rPr>
                        <a:t>545</a:t>
                      </a:r>
                      <a:endParaRPr sz="1200" u="none" strike="noStrike" cap="none">
                        <a:latin typeface="Calibri"/>
                        <a:ea typeface="Calibri"/>
                        <a:cs typeface="Calibri"/>
                        <a:sym typeface="Calibri"/>
                      </a:endParaRPr>
                    </a:p>
                  </a:txBody>
                  <a:tcPr marL="21431" marR="21431" marT="14288" marB="14288"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200" u="none" strike="noStrike" cap="none">
                          <a:latin typeface="Calibri"/>
                          <a:ea typeface="Calibri"/>
                          <a:cs typeface="Calibri"/>
                          <a:sym typeface="Calibri"/>
                        </a:rPr>
                        <a:t>1000hz</a:t>
                      </a:r>
                      <a:endParaRPr sz="1200" u="none" strike="noStrike" cap="none">
                        <a:latin typeface="Calibri"/>
                        <a:ea typeface="Calibri"/>
                        <a:cs typeface="Calibri"/>
                        <a:sym typeface="Calibri"/>
                      </a:endParaRPr>
                    </a:p>
                  </a:txBody>
                  <a:tcPr marL="21431" marR="21431" marT="14288" marB="14288"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445013">
                <a:tc gridSpan="3">
                  <a:txBody>
                    <a:bodyPr/>
                    <a:lstStyle/>
                    <a:p>
                      <a:pPr marL="0" marR="0" lvl="0" indent="0" algn="l" rtl="0">
                        <a:lnSpc>
                          <a:spcPct val="115000"/>
                        </a:lnSpc>
                        <a:spcBef>
                          <a:spcPts val="0"/>
                        </a:spcBef>
                        <a:spcAft>
                          <a:spcPts val="0"/>
                        </a:spcAft>
                        <a:buClr>
                          <a:srgbClr val="000000"/>
                        </a:buClr>
                        <a:buSzPts val="1100"/>
                        <a:buFont typeface="Arial"/>
                        <a:buNone/>
                      </a:pPr>
                      <a:r>
                        <a:rPr lang="en-US" sz="1200" u="none" strike="noStrike" cap="none">
                          <a:latin typeface="Calibri"/>
                          <a:ea typeface="Calibri"/>
                          <a:cs typeface="Calibri"/>
                          <a:sym typeface="Calibri"/>
                        </a:rPr>
                        <a:t>China Physiological Signal Challenge in 2018</a:t>
                      </a:r>
                      <a:endParaRPr sz="1200" u="none" strike="noStrike" cap="none">
                        <a:latin typeface="Calibri"/>
                        <a:ea typeface="Calibri"/>
                        <a:cs typeface="Calibri"/>
                        <a:sym typeface="Calibri"/>
                      </a:endParaRPr>
                    </a:p>
                  </a:txBody>
                  <a:tcPr marL="21431" marR="21431" marT="14288" marB="14288"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200" u="none" strike="noStrike" cap="none">
                          <a:latin typeface="Calibri"/>
                          <a:ea typeface="Calibri"/>
                          <a:cs typeface="Calibri"/>
                          <a:sym typeface="Calibri"/>
                        </a:rPr>
                        <a:t>A</a:t>
                      </a:r>
                      <a:endParaRPr sz="1200" u="none" strike="noStrike" cap="none">
                        <a:latin typeface="Calibri"/>
                        <a:ea typeface="Calibri"/>
                        <a:cs typeface="Calibri"/>
                        <a:sym typeface="Calibri"/>
                      </a:endParaRPr>
                    </a:p>
                  </a:txBody>
                  <a:tcPr marL="21431" marR="21431" marT="14288" marB="14288"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200" u="none" strike="noStrike" cap="none">
                          <a:latin typeface="Calibri"/>
                          <a:ea typeface="Calibri"/>
                          <a:cs typeface="Calibri"/>
                          <a:sym typeface="Calibri"/>
                        </a:rPr>
                        <a:t>664</a:t>
                      </a:r>
                      <a:endParaRPr sz="1200" u="none" strike="noStrike" cap="none">
                        <a:latin typeface="Calibri"/>
                        <a:ea typeface="Calibri"/>
                        <a:cs typeface="Calibri"/>
                        <a:sym typeface="Calibri"/>
                      </a:endParaRPr>
                    </a:p>
                  </a:txBody>
                  <a:tcPr marL="21431" marR="21431" marT="14288" marB="14288"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200" u="none" strike="noStrike" cap="none">
                          <a:latin typeface="Calibri"/>
                          <a:ea typeface="Calibri"/>
                          <a:cs typeface="Calibri"/>
                          <a:sym typeface="Calibri"/>
                        </a:rPr>
                        <a:t>500hz</a:t>
                      </a:r>
                      <a:endParaRPr sz="1200" u="none" strike="noStrike" cap="none">
                        <a:latin typeface="Calibri"/>
                        <a:ea typeface="Calibri"/>
                        <a:cs typeface="Calibri"/>
                        <a:sym typeface="Calibri"/>
                      </a:endParaRPr>
                    </a:p>
                  </a:txBody>
                  <a:tcPr marL="21431" marR="21431" marT="14288" marB="14288"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4"/>
                  </a:ext>
                </a:extLst>
              </a:tr>
              <a:tr h="445013">
                <a:tc gridSpan="3">
                  <a:txBody>
                    <a:bodyPr/>
                    <a:lstStyle/>
                    <a:p>
                      <a:pPr marL="0" marR="0" lvl="0" indent="0" algn="l" rtl="0">
                        <a:lnSpc>
                          <a:spcPct val="115000"/>
                        </a:lnSpc>
                        <a:spcBef>
                          <a:spcPts val="0"/>
                        </a:spcBef>
                        <a:spcAft>
                          <a:spcPts val="0"/>
                        </a:spcAft>
                        <a:buClr>
                          <a:srgbClr val="000000"/>
                        </a:buClr>
                        <a:buSzPts val="1100"/>
                        <a:buFont typeface="Arial"/>
                        <a:buNone/>
                      </a:pPr>
                      <a:r>
                        <a:rPr lang="en-US" sz="1200" u="none" strike="noStrike" cap="none">
                          <a:latin typeface="Calibri"/>
                          <a:ea typeface="Calibri"/>
                          <a:cs typeface="Calibri"/>
                          <a:sym typeface="Calibri"/>
                        </a:rPr>
                        <a:t>Georgia 12-Lead ECG Challenge Database</a:t>
                      </a:r>
                      <a:endParaRPr sz="1200" u="none" strike="noStrike" cap="none">
                        <a:latin typeface="Calibri"/>
                        <a:ea typeface="Calibri"/>
                        <a:cs typeface="Calibri"/>
                        <a:sym typeface="Calibri"/>
                      </a:endParaRPr>
                    </a:p>
                  </a:txBody>
                  <a:tcPr marL="21431" marR="21431" marT="14288" marB="14288"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hMerge="1">
                  <a:txBody>
                    <a:bodyPr/>
                    <a:lstStyle/>
                    <a:p>
                      <a:endParaRPr lang="en-US"/>
                    </a:p>
                  </a:txBody>
                  <a:tcPr/>
                </a:tc>
                <a:tc hMerge="1">
                  <a:txBody>
                    <a:bodyPr/>
                    <a:lstStyle/>
                    <a:p>
                      <a:endParaRPr lang="en-US"/>
                    </a:p>
                  </a:txBody>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200" u="none" strike="noStrike" cap="none">
                          <a:latin typeface="Calibri"/>
                          <a:ea typeface="Calibri"/>
                          <a:cs typeface="Calibri"/>
                          <a:sym typeface="Calibri"/>
                        </a:rPr>
                        <a:t>E</a:t>
                      </a:r>
                      <a:endParaRPr sz="1200" u="none" strike="noStrike" cap="none">
                        <a:latin typeface="Calibri"/>
                        <a:ea typeface="Calibri"/>
                        <a:cs typeface="Calibri"/>
                        <a:sym typeface="Calibri"/>
                      </a:endParaRPr>
                    </a:p>
                  </a:txBody>
                  <a:tcPr marL="21431" marR="21431" marT="14288" marB="14288"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200" u="none" strike="noStrike" cap="none">
                          <a:latin typeface="Calibri"/>
                          <a:ea typeface="Calibri"/>
                          <a:cs typeface="Calibri"/>
                          <a:sym typeface="Calibri"/>
                        </a:rPr>
                        <a:t>525</a:t>
                      </a:r>
                      <a:endParaRPr sz="1200" u="none" strike="noStrike" cap="none">
                        <a:latin typeface="Calibri"/>
                        <a:ea typeface="Calibri"/>
                        <a:cs typeface="Calibri"/>
                        <a:sym typeface="Calibri"/>
                      </a:endParaRPr>
                    </a:p>
                  </a:txBody>
                  <a:tcPr marL="21431" marR="21431" marT="14288" marB="14288"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200" u="none" strike="noStrike" cap="none">
                          <a:latin typeface="Calibri"/>
                          <a:ea typeface="Calibri"/>
                          <a:cs typeface="Calibri"/>
                          <a:sym typeface="Calibri"/>
                        </a:rPr>
                        <a:t>500hz</a:t>
                      </a:r>
                      <a:endParaRPr sz="1200" u="none" strike="noStrike" cap="none">
                        <a:latin typeface="Calibri"/>
                        <a:ea typeface="Calibri"/>
                        <a:cs typeface="Calibri"/>
                        <a:sym typeface="Calibri"/>
                      </a:endParaRPr>
                    </a:p>
                  </a:txBody>
                  <a:tcPr marL="21431" marR="21431" marT="14288" marB="14288"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bl>
          </a:graphicData>
        </a:graphic>
      </p:graphicFrame>
      <p:pic>
        <p:nvPicPr>
          <p:cNvPr id="190" name="Google Shape;190;p12" title="Chart"/>
          <p:cNvPicPr preferRelativeResize="0"/>
          <p:nvPr/>
        </p:nvPicPr>
        <p:blipFill rotWithShape="1">
          <a:blip r:embed="rId3">
            <a:alphaModFix/>
          </a:blip>
          <a:srcRect/>
          <a:stretch/>
        </p:blipFill>
        <p:spPr>
          <a:xfrm>
            <a:off x="5881856" y="2424075"/>
            <a:ext cx="3208838" cy="2797650"/>
          </a:xfrm>
          <a:prstGeom prst="rect">
            <a:avLst/>
          </a:prstGeom>
          <a:noFill/>
          <a:ln w="38100" cap="flat" cmpd="sng">
            <a:solidFill>
              <a:srgbClr val="303030"/>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LinenBook">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1426</Words>
  <Application>Microsoft Office PowerPoint</Application>
  <PresentationFormat>On-screen Show (4:3)</PresentationFormat>
  <Paragraphs>304</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Belleza</vt:lpstr>
      <vt:lpstr>Courier New</vt:lpstr>
      <vt:lpstr>Calibri</vt:lpstr>
      <vt:lpstr>Arial</vt:lpstr>
      <vt:lpstr>Montserrat</vt:lpstr>
      <vt:lpstr>LinenBook</vt:lpstr>
      <vt:lpstr>Classification Of Myocardial Infarction From Multi-lead ECG Signals Using Hybrid Deep Learning</vt:lpstr>
      <vt:lpstr>Introduction to the problem </vt:lpstr>
      <vt:lpstr>Motivation &amp; Objectives</vt:lpstr>
      <vt:lpstr>Literature survey</vt:lpstr>
      <vt:lpstr>Detailed Proposed model</vt:lpstr>
      <vt:lpstr>Detailed Proposed model</vt:lpstr>
      <vt:lpstr>Graphs, Tables, Results on proposed system  </vt:lpstr>
      <vt:lpstr>Graphs, Tables, Results on proposed system</vt:lpstr>
      <vt:lpstr>Graphs, Tables, Results on proposed system  </vt:lpstr>
      <vt:lpstr>Result analysis and Inference</vt:lpstr>
      <vt:lpstr>Comparison, Advantages &amp; Disadvantages</vt:lpstr>
      <vt:lpstr>Comparison, Advantages &amp; Disadvantages</vt:lpstr>
      <vt:lpstr>Conclusion &amp; Future Scope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Classification Of Myocardial Infarction From Multi-lead ECG Signals Using Hybrid Deep Learning</dc:title>
  <cp:lastModifiedBy>G A Rohit - [CB.EN.U4ECE19115]</cp:lastModifiedBy>
  <cp:revision>4</cp:revision>
  <dcterms:modified xsi:type="dcterms:W3CDTF">2023-05-14T16:21:09Z</dcterms:modified>
</cp:coreProperties>
</file>